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1"/>
  </p:sldMasterIdLst>
  <p:notesMasterIdLst>
    <p:notesMasterId r:id="rId26"/>
  </p:notesMasterIdLst>
  <p:sldIdLst>
    <p:sldId id="258" r:id="rId2"/>
    <p:sldId id="299" r:id="rId3"/>
    <p:sldId id="260" r:id="rId4"/>
    <p:sldId id="257" r:id="rId5"/>
    <p:sldId id="307" r:id="rId6"/>
    <p:sldId id="300" r:id="rId7"/>
    <p:sldId id="302" r:id="rId8"/>
    <p:sldId id="285" r:id="rId9"/>
    <p:sldId id="292" r:id="rId10"/>
    <p:sldId id="308" r:id="rId11"/>
    <p:sldId id="286" r:id="rId12"/>
    <p:sldId id="287" r:id="rId13"/>
    <p:sldId id="304" r:id="rId14"/>
    <p:sldId id="306" r:id="rId15"/>
    <p:sldId id="309" r:id="rId16"/>
    <p:sldId id="259" r:id="rId17"/>
    <p:sldId id="262" r:id="rId18"/>
    <p:sldId id="267" r:id="rId19"/>
    <p:sldId id="265" r:id="rId20"/>
    <p:sldId id="270" r:id="rId21"/>
    <p:sldId id="271" r:id="rId22"/>
    <p:sldId id="272" r:id="rId23"/>
    <p:sldId id="273" r:id="rId24"/>
    <p:sldId id="264"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087A8"/>
    <a:srgbClr val="638FA5"/>
    <a:srgbClr val="667AA2"/>
    <a:srgbClr val="6A869E"/>
    <a:srgbClr val="488F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3" d="100"/>
          <a:sy n="113" d="100"/>
        </p:scale>
        <p:origin x="45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5CD5D90-44D5-4900-8BB1-68633877290C}" type="doc">
      <dgm:prSet loTypeId="urn:microsoft.com/office/officeart/2016/7/layout/RepeatingBendingProcessNew" loCatId="process" qsTypeId="urn:microsoft.com/office/officeart/2005/8/quickstyle/simple1" qsCatId="simple" csTypeId="urn:microsoft.com/office/officeart/2005/8/colors/colorful1" csCatId="colorful" phldr="1"/>
      <dgm:spPr/>
      <dgm:t>
        <a:bodyPr/>
        <a:lstStyle/>
        <a:p>
          <a:endParaRPr lang="en-US"/>
        </a:p>
      </dgm:t>
    </dgm:pt>
    <dgm:pt modelId="{0214B2A5-79F6-4C3B-959E-C29F2CA77212}">
      <dgm:prSet/>
      <dgm:spPr/>
      <dgm:t>
        <a:bodyPr/>
        <a:lstStyle/>
        <a:p>
          <a:r>
            <a:rPr kumimoji="0" lang="ro-RO" altLang="x-none" b="0" i="0" u="none" strike="noStrike" cap="none" normalizeH="0" baseline="0" dirty="0">
              <a:ln>
                <a:noFill/>
              </a:ln>
              <a:solidFill>
                <a:srgbClr val="202124"/>
              </a:solidFill>
              <a:effectLst/>
              <a:latin typeface="inherit"/>
              <a:ea typeface="Times New Roman" panose="02020603050405020304" pitchFamily="18" charset="0"/>
            </a:rPr>
            <a:t>Diversitatea la clasă: provocările educaționale ale unei societăți diverse și într-o schimbare rapidă</a:t>
          </a:r>
          <a:endParaRPr lang="en-US" dirty="0"/>
        </a:p>
      </dgm:t>
    </dgm:pt>
    <dgm:pt modelId="{6DDACC56-F776-4E90-AC2D-295E879B7AB5}" type="parTrans" cxnId="{2C31EE6A-FCF7-4BD0-A94A-28DAFCDC261D}">
      <dgm:prSet/>
      <dgm:spPr/>
      <dgm:t>
        <a:bodyPr/>
        <a:lstStyle/>
        <a:p>
          <a:endParaRPr lang="en-US"/>
        </a:p>
      </dgm:t>
    </dgm:pt>
    <dgm:pt modelId="{F46BF106-363C-4AAC-8D6B-2B55AB57252C}" type="sibTrans" cxnId="{2C31EE6A-FCF7-4BD0-A94A-28DAFCDC261D}">
      <dgm:prSet/>
      <dgm:spPr/>
      <dgm:t>
        <a:bodyPr/>
        <a:lstStyle/>
        <a:p>
          <a:endParaRPr lang="en-US"/>
        </a:p>
      </dgm:t>
    </dgm:pt>
    <dgm:pt modelId="{545B6CD0-DA4D-4FCC-B201-72B140738210}">
      <dgm:prSet/>
      <dgm:spPr/>
      <dgm:t>
        <a:bodyPr/>
        <a:lstStyle/>
        <a:p>
          <a:r>
            <a:rPr kumimoji="0" lang="ro-RO" altLang="x-none" b="0" i="0" u="none" strike="noStrike" cap="none" normalizeH="0" baseline="0" dirty="0">
              <a:ln>
                <a:noFill/>
              </a:ln>
              <a:solidFill>
                <a:srgbClr val="202124"/>
              </a:solidFill>
              <a:effectLst/>
              <a:latin typeface="inherit"/>
              <a:ea typeface="Times New Roman" panose="02020603050405020304" pitchFamily="18" charset="0"/>
            </a:rPr>
            <a:t>Împărtășirea experiențelor și provocărilor în lucrul în școli diverse și multiculturale</a:t>
          </a:r>
          <a:endParaRPr lang="en-US" dirty="0"/>
        </a:p>
      </dgm:t>
    </dgm:pt>
    <dgm:pt modelId="{45019B80-3A47-40B3-8B03-917FC784A30A}" type="parTrans" cxnId="{691BA7BF-DA61-43D8-A5F8-CAFBDDD5C175}">
      <dgm:prSet/>
      <dgm:spPr/>
      <dgm:t>
        <a:bodyPr/>
        <a:lstStyle/>
        <a:p>
          <a:endParaRPr lang="en-US"/>
        </a:p>
      </dgm:t>
    </dgm:pt>
    <dgm:pt modelId="{D7F3DBB6-0EA6-43D9-8124-08F0C2CA22FF}" type="sibTrans" cxnId="{691BA7BF-DA61-43D8-A5F8-CAFBDDD5C175}">
      <dgm:prSet/>
      <dgm:spPr/>
      <dgm:t>
        <a:bodyPr/>
        <a:lstStyle/>
        <a:p>
          <a:endParaRPr lang="en-US"/>
        </a:p>
      </dgm:t>
    </dgm:pt>
    <dgm:pt modelId="{0DF97B40-229B-4BDC-8701-E67B08F629CA}">
      <dgm:prSet/>
      <dgm:spPr/>
      <dgm:t>
        <a:bodyPr/>
        <a:lstStyle/>
        <a:p>
          <a:r>
            <a:rPr kumimoji="0" lang="ro-RO" altLang="x-none" b="0" i="0" u="none" strike="noStrike" cap="none" normalizeH="0" baseline="0" dirty="0">
              <a:ln>
                <a:noFill/>
              </a:ln>
              <a:solidFill>
                <a:srgbClr val="202124"/>
              </a:solidFill>
              <a:effectLst/>
              <a:latin typeface="inherit"/>
              <a:ea typeface="Times New Roman" panose="02020603050405020304" pitchFamily="18" charset="0"/>
            </a:rPr>
            <a:t>Dezvoltarea competenței interculturale ca profesor</a:t>
          </a:r>
          <a:endParaRPr lang="en-US" dirty="0"/>
        </a:p>
      </dgm:t>
    </dgm:pt>
    <dgm:pt modelId="{A32DE79A-4BB8-4789-8D05-01B3211A6E80}" type="parTrans" cxnId="{4EB6BD55-9E87-44F1-A151-A4B5090682BB}">
      <dgm:prSet/>
      <dgm:spPr/>
      <dgm:t>
        <a:bodyPr/>
        <a:lstStyle/>
        <a:p>
          <a:endParaRPr lang="en-US"/>
        </a:p>
      </dgm:t>
    </dgm:pt>
    <dgm:pt modelId="{D28F62B6-F909-4D69-9A78-12DB493DDCC2}" type="sibTrans" cxnId="{4EB6BD55-9E87-44F1-A151-A4B5090682BB}">
      <dgm:prSet/>
      <dgm:spPr/>
      <dgm:t>
        <a:bodyPr/>
        <a:lstStyle/>
        <a:p>
          <a:endParaRPr lang="en-US"/>
        </a:p>
      </dgm:t>
    </dgm:pt>
    <dgm:pt modelId="{C0E0BB1F-889A-4EE3-BD6E-C47C843C3BD5}">
      <dgm:prSet/>
      <dgm:spPr/>
      <dgm:t>
        <a:bodyPr/>
        <a:lstStyle/>
        <a:p>
          <a:r>
            <a:rPr kumimoji="0" lang="ro-RO" altLang="x-none" b="0" i="0" u="none" strike="noStrike" cap="none" normalizeH="0" baseline="0" dirty="0">
              <a:ln>
                <a:noFill/>
              </a:ln>
              <a:solidFill>
                <a:srgbClr val="202124"/>
              </a:solidFill>
              <a:effectLst/>
              <a:latin typeface="inherit"/>
              <a:ea typeface="Times New Roman" panose="02020603050405020304" pitchFamily="18" charset="0"/>
            </a:rPr>
            <a:t>Stereotipuri și prejudecăți la școală: cum să opriți cercul vicios?</a:t>
          </a:r>
          <a:endParaRPr lang="en-US" dirty="0"/>
        </a:p>
      </dgm:t>
    </dgm:pt>
    <dgm:pt modelId="{238167E0-D4DB-4C5D-9DC3-B1299BBFCA29}" type="parTrans" cxnId="{3A8F7A02-13F5-45DE-9E1B-F6E9A56082DC}">
      <dgm:prSet/>
      <dgm:spPr/>
      <dgm:t>
        <a:bodyPr/>
        <a:lstStyle/>
        <a:p>
          <a:endParaRPr lang="en-US"/>
        </a:p>
      </dgm:t>
    </dgm:pt>
    <dgm:pt modelId="{9310163C-CE83-46CD-B558-E0CD4D342098}" type="sibTrans" cxnId="{3A8F7A02-13F5-45DE-9E1B-F6E9A56082DC}">
      <dgm:prSet/>
      <dgm:spPr/>
      <dgm:t>
        <a:bodyPr/>
        <a:lstStyle/>
        <a:p>
          <a:endParaRPr lang="en-US"/>
        </a:p>
      </dgm:t>
    </dgm:pt>
    <dgm:pt modelId="{62079B46-8C78-4ECF-938D-9A849B97E048}">
      <dgm:prSet/>
      <dgm:spPr/>
      <dgm:t>
        <a:bodyPr/>
        <a:lstStyle/>
        <a:p>
          <a:r>
            <a:rPr kumimoji="0" lang="ro-RO" altLang="x-none" b="0" i="0" u="none" strike="noStrike" cap="none" normalizeH="0" baseline="0" dirty="0">
              <a:ln>
                <a:noFill/>
              </a:ln>
              <a:solidFill>
                <a:srgbClr val="202124"/>
              </a:solidFill>
              <a:effectLst/>
              <a:latin typeface="inherit"/>
              <a:ea typeface="Times New Roman" panose="02020603050405020304" pitchFamily="18" charset="0"/>
            </a:rPr>
            <a:t>Cum să promovați toleranța și conștientizarea interculturală a elevilor?</a:t>
          </a:r>
          <a:endParaRPr lang="en-US" dirty="0"/>
        </a:p>
      </dgm:t>
    </dgm:pt>
    <dgm:pt modelId="{27207F2D-7B6B-4962-96C6-73BB0F6E6E00}" type="parTrans" cxnId="{42A9C5DB-B9E9-4690-AE6B-ADC398700EFC}">
      <dgm:prSet/>
      <dgm:spPr/>
      <dgm:t>
        <a:bodyPr/>
        <a:lstStyle/>
        <a:p>
          <a:endParaRPr lang="en-US"/>
        </a:p>
      </dgm:t>
    </dgm:pt>
    <dgm:pt modelId="{AA07E79A-DD75-4C12-90EC-01F6AB743466}" type="sibTrans" cxnId="{42A9C5DB-B9E9-4690-AE6B-ADC398700EFC}">
      <dgm:prSet/>
      <dgm:spPr/>
      <dgm:t>
        <a:bodyPr/>
        <a:lstStyle/>
        <a:p>
          <a:endParaRPr lang="en-US"/>
        </a:p>
      </dgm:t>
    </dgm:pt>
    <dgm:pt modelId="{F20DF1FB-9371-4A36-80EA-3832FC281FB6}">
      <dgm:prSet/>
      <dgm:spPr/>
      <dgm:t>
        <a:bodyPr/>
        <a:lstStyle/>
        <a:p>
          <a:r>
            <a:rPr kumimoji="0" lang="ro-RO" altLang="x-none" b="0" i="0" u="none" strike="noStrike" cap="none" normalizeH="0" baseline="0" dirty="0">
              <a:ln>
                <a:noFill/>
              </a:ln>
              <a:solidFill>
                <a:srgbClr val="202124"/>
              </a:solidFill>
              <a:effectLst/>
              <a:latin typeface="inherit"/>
              <a:ea typeface="Times New Roman" panose="02020603050405020304" pitchFamily="18" charset="0"/>
            </a:rPr>
            <a:t>Resurse pentru o clasă de succes, tolerantă și deschisă la minte</a:t>
          </a:r>
          <a:endParaRPr lang="en-US" dirty="0"/>
        </a:p>
      </dgm:t>
    </dgm:pt>
    <dgm:pt modelId="{438A29C2-DF1E-4DFB-BE66-22B14EE2A6B4}" type="parTrans" cxnId="{ED67BC2F-D17F-477E-9E74-BDDE7113A491}">
      <dgm:prSet/>
      <dgm:spPr/>
      <dgm:t>
        <a:bodyPr/>
        <a:lstStyle/>
        <a:p>
          <a:endParaRPr lang="en-US"/>
        </a:p>
      </dgm:t>
    </dgm:pt>
    <dgm:pt modelId="{374CD5C7-44FA-4081-811B-4CA8F3A2274C}" type="sibTrans" cxnId="{ED67BC2F-D17F-477E-9E74-BDDE7113A491}">
      <dgm:prSet/>
      <dgm:spPr/>
      <dgm:t>
        <a:bodyPr/>
        <a:lstStyle/>
        <a:p>
          <a:endParaRPr lang="en-US"/>
        </a:p>
      </dgm:t>
    </dgm:pt>
    <dgm:pt modelId="{04BC3707-3404-469C-B248-2883F5059F15}">
      <dgm:prSet/>
      <dgm:spPr/>
      <dgm:t>
        <a:bodyPr/>
        <a:lstStyle/>
        <a:p>
          <a:r>
            <a:rPr kumimoji="0" lang="ro-RO" altLang="x-none" b="0" i="0" u="none" strike="noStrike" cap="none" normalizeH="0" baseline="0" dirty="0">
              <a:ln>
                <a:noFill/>
              </a:ln>
              <a:solidFill>
                <a:srgbClr val="202124"/>
              </a:solidFill>
              <a:effectLst/>
              <a:latin typeface="inherit"/>
              <a:ea typeface="Times New Roman" panose="02020603050405020304" pitchFamily="18" charset="0"/>
            </a:rPr>
            <a:t>Lucrul în echipă</a:t>
          </a:r>
          <a:endParaRPr lang="en-US" dirty="0"/>
        </a:p>
      </dgm:t>
    </dgm:pt>
    <dgm:pt modelId="{9FC2F71B-05F5-4C76-BD3E-676C91E38F9D}" type="parTrans" cxnId="{1AFBDE34-6578-4617-91E1-51681E2284F9}">
      <dgm:prSet/>
      <dgm:spPr/>
      <dgm:t>
        <a:bodyPr/>
        <a:lstStyle/>
        <a:p>
          <a:endParaRPr lang="en-US"/>
        </a:p>
      </dgm:t>
    </dgm:pt>
    <dgm:pt modelId="{10949789-9ACF-4417-921A-E172785547B5}" type="sibTrans" cxnId="{1AFBDE34-6578-4617-91E1-51681E2284F9}">
      <dgm:prSet/>
      <dgm:spPr/>
      <dgm:t>
        <a:bodyPr/>
        <a:lstStyle/>
        <a:p>
          <a:endParaRPr lang="en-US"/>
        </a:p>
      </dgm:t>
    </dgm:pt>
    <dgm:pt modelId="{268DB265-A03A-474F-A000-FCC81A17FAC1}">
      <dgm:prSet/>
      <dgm:spPr/>
      <dgm:t>
        <a:bodyPr/>
        <a:lstStyle/>
        <a:p>
          <a:r>
            <a:rPr kumimoji="0" lang="ro-RO" altLang="x-none" b="0" i="0" u="none" strike="noStrike" cap="none" normalizeH="0" baseline="0" dirty="0">
              <a:ln>
                <a:noFill/>
              </a:ln>
              <a:solidFill>
                <a:srgbClr val="202124"/>
              </a:solidFill>
              <a:effectLst/>
              <a:latin typeface="inherit"/>
              <a:ea typeface="Times New Roman" panose="02020603050405020304" pitchFamily="18" charset="0"/>
            </a:rPr>
            <a:t>Obținerea puterii prin cooperarea grupului</a:t>
          </a:r>
          <a:endParaRPr lang="en-US" dirty="0"/>
        </a:p>
      </dgm:t>
    </dgm:pt>
    <dgm:pt modelId="{70B68F88-6EAA-40FD-AB62-A67B9EC1ADB8}" type="parTrans" cxnId="{58B13E4E-7D77-4153-BD00-4A2758C3D950}">
      <dgm:prSet/>
      <dgm:spPr/>
      <dgm:t>
        <a:bodyPr/>
        <a:lstStyle/>
        <a:p>
          <a:endParaRPr lang="en-US"/>
        </a:p>
      </dgm:t>
    </dgm:pt>
    <dgm:pt modelId="{B9A0CCC3-A3F2-4BA4-8452-A31C20D40F94}" type="sibTrans" cxnId="{58B13E4E-7D77-4153-BD00-4A2758C3D950}">
      <dgm:prSet/>
      <dgm:spPr/>
      <dgm:t>
        <a:bodyPr/>
        <a:lstStyle/>
        <a:p>
          <a:endParaRPr lang="en-US"/>
        </a:p>
      </dgm:t>
    </dgm:pt>
    <dgm:pt modelId="{4D0C8E87-1B47-41FB-AF18-503E585E80C2}">
      <dgm:prSet/>
      <dgm:spPr/>
      <dgm:t>
        <a:bodyPr/>
        <a:lstStyle/>
        <a:p>
          <a:r>
            <a:rPr kumimoji="0" lang="ro-RO" altLang="x-none" b="0" i="0" u="none" strike="noStrike" cap="none" normalizeH="0" baseline="0" dirty="0">
              <a:ln>
                <a:noFill/>
              </a:ln>
              <a:solidFill>
                <a:srgbClr val="202124"/>
              </a:solidFill>
              <a:effectLst/>
              <a:latin typeface="inherit"/>
              <a:ea typeface="Times New Roman" panose="02020603050405020304" pitchFamily="18" charset="0"/>
            </a:rPr>
            <a:t>Dezvoltarea abilităților interpersonale</a:t>
          </a:r>
          <a:endParaRPr lang="en-US" dirty="0"/>
        </a:p>
      </dgm:t>
    </dgm:pt>
    <dgm:pt modelId="{4DFF7356-9650-4B35-9348-68E6D9A91653}" type="parTrans" cxnId="{595D2A2B-1791-451C-B1B4-B2A33E3AC16D}">
      <dgm:prSet/>
      <dgm:spPr/>
      <dgm:t>
        <a:bodyPr/>
        <a:lstStyle/>
        <a:p>
          <a:endParaRPr lang="en-US"/>
        </a:p>
      </dgm:t>
    </dgm:pt>
    <dgm:pt modelId="{CDE99717-6427-4BF1-AA8E-AEB3084F22C6}" type="sibTrans" cxnId="{595D2A2B-1791-451C-B1B4-B2A33E3AC16D}">
      <dgm:prSet/>
      <dgm:spPr/>
      <dgm:t>
        <a:bodyPr/>
        <a:lstStyle/>
        <a:p>
          <a:endParaRPr lang="en-US"/>
        </a:p>
      </dgm:t>
    </dgm:pt>
    <dgm:pt modelId="{15EC704E-9540-4A7A-98A9-BD96B43B35D8}">
      <dgm:prSet/>
      <dgm:spPr/>
      <dgm:t>
        <a:bodyPr/>
        <a:lstStyle/>
        <a:p>
          <a:r>
            <a:rPr kumimoji="0" lang="ro-RO" altLang="x-none" b="0" i="0" u="none" strike="noStrike" cap="none" normalizeH="0" baseline="0" dirty="0">
              <a:ln>
                <a:noFill/>
              </a:ln>
              <a:solidFill>
                <a:srgbClr val="202124"/>
              </a:solidFill>
              <a:effectLst/>
              <a:latin typeface="inherit"/>
              <a:ea typeface="Times New Roman" panose="02020603050405020304" pitchFamily="18" charset="0"/>
            </a:rPr>
            <a:t>Excelente abilități de comunicare în contactele zilnice</a:t>
          </a:r>
          <a:endParaRPr lang="en-US" dirty="0"/>
        </a:p>
      </dgm:t>
    </dgm:pt>
    <dgm:pt modelId="{7AF9D945-26AF-46F1-92C9-69AEF72B7325}" type="parTrans" cxnId="{DA6F0D25-DA9C-4E21-813A-899C50A1B2C1}">
      <dgm:prSet/>
      <dgm:spPr/>
      <dgm:t>
        <a:bodyPr/>
        <a:lstStyle/>
        <a:p>
          <a:endParaRPr lang="en-US"/>
        </a:p>
      </dgm:t>
    </dgm:pt>
    <dgm:pt modelId="{54735B0C-6266-4C45-B2E7-8DA185DAE869}" type="sibTrans" cxnId="{DA6F0D25-DA9C-4E21-813A-899C50A1B2C1}">
      <dgm:prSet/>
      <dgm:spPr/>
      <dgm:t>
        <a:bodyPr/>
        <a:lstStyle/>
        <a:p>
          <a:endParaRPr lang="en-US"/>
        </a:p>
      </dgm:t>
    </dgm:pt>
    <dgm:pt modelId="{81A3019E-7CC9-44B1-A003-0494E548B5E6}">
      <dgm:prSet/>
      <dgm:spPr/>
      <dgm:t>
        <a:bodyPr/>
        <a:lstStyle/>
        <a:p>
          <a:r>
            <a:rPr kumimoji="0" lang="ro-RO" altLang="x-none" b="0" i="0" u="none" strike="noStrike" cap="none" normalizeH="0" baseline="0" dirty="0">
              <a:ln>
                <a:noFill/>
              </a:ln>
              <a:solidFill>
                <a:srgbClr val="202124"/>
              </a:solidFill>
              <a:effectLst/>
              <a:latin typeface="inherit"/>
              <a:ea typeface="Times New Roman" panose="02020603050405020304" pitchFamily="18" charset="0"/>
            </a:rPr>
            <a:t>ABILITĂȚI ORGANIZAȚIONALE / MANAGERIALE</a:t>
          </a:r>
          <a:endParaRPr lang="en-US" dirty="0"/>
        </a:p>
      </dgm:t>
    </dgm:pt>
    <dgm:pt modelId="{5577B6A6-6919-4BE8-91D8-5E51C54820D4}" type="parTrans" cxnId="{21B5A186-34BB-40C7-B4D8-1A07B1EBB1F8}">
      <dgm:prSet/>
      <dgm:spPr/>
      <dgm:t>
        <a:bodyPr/>
        <a:lstStyle/>
        <a:p>
          <a:endParaRPr lang="en-US"/>
        </a:p>
      </dgm:t>
    </dgm:pt>
    <dgm:pt modelId="{5BD17AAB-8C8A-44F8-8AA2-C7D7B82B92B7}" type="sibTrans" cxnId="{21B5A186-34BB-40C7-B4D8-1A07B1EBB1F8}">
      <dgm:prSet/>
      <dgm:spPr/>
      <dgm:t>
        <a:bodyPr/>
        <a:lstStyle/>
        <a:p>
          <a:endParaRPr lang="en-US"/>
        </a:p>
      </dgm:t>
    </dgm:pt>
    <dgm:pt modelId="{2C84EA43-2FED-4132-82E0-C505C6696D93}">
      <dgm:prSet/>
      <dgm:spPr/>
      <dgm:t>
        <a:bodyPr/>
        <a:lstStyle/>
        <a:p>
          <a:r>
            <a:rPr kumimoji="0" lang="ro-RO" altLang="x-none" b="0" i="0" u="none" strike="noStrike" cap="none" normalizeH="0" baseline="0" dirty="0">
              <a:ln>
                <a:noFill/>
              </a:ln>
              <a:solidFill>
                <a:srgbClr val="202124"/>
              </a:solidFill>
              <a:effectLst/>
              <a:latin typeface="inherit"/>
              <a:ea typeface="Times New Roman" panose="02020603050405020304" pitchFamily="18" charset="0"/>
            </a:rPr>
            <a:t>Acționați, învățați și lucrați într-un mediu multicultural</a:t>
          </a:r>
          <a:endParaRPr lang="en-US" dirty="0"/>
        </a:p>
      </dgm:t>
    </dgm:pt>
    <dgm:pt modelId="{39A0F966-8F7F-4D8E-BB0B-65549EC2BA2F}" type="parTrans" cxnId="{7E2FE6AE-D8A4-4E2B-B4BD-AE919D377AFD}">
      <dgm:prSet/>
      <dgm:spPr/>
      <dgm:t>
        <a:bodyPr/>
        <a:lstStyle/>
        <a:p>
          <a:endParaRPr lang="en-US"/>
        </a:p>
      </dgm:t>
    </dgm:pt>
    <dgm:pt modelId="{52FD1B89-9EFD-4E2B-919A-F9F62F0DB1C2}" type="sibTrans" cxnId="{7E2FE6AE-D8A4-4E2B-B4BD-AE919D377AFD}">
      <dgm:prSet/>
      <dgm:spPr/>
      <dgm:t>
        <a:bodyPr/>
        <a:lstStyle/>
        <a:p>
          <a:endParaRPr lang="en-US"/>
        </a:p>
      </dgm:t>
    </dgm:pt>
    <dgm:pt modelId="{DCFD61F9-42DE-47BF-9A11-C51C3F11AE4D}">
      <dgm:prSet/>
      <dgm:spPr/>
      <dgm:t>
        <a:bodyPr/>
        <a:lstStyle/>
        <a:p>
          <a:r>
            <a:rPr kumimoji="0" lang="ro-RO" altLang="x-none" b="0" i="0" u="none" strike="noStrike" cap="none" normalizeH="0" baseline="0" dirty="0">
              <a:ln>
                <a:noFill/>
              </a:ln>
              <a:solidFill>
                <a:srgbClr val="202124"/>
              </a:solidFill>
              <a:effectLst/>
              <a:latin typeface="inherit"/>
              <a:ea typeface="Times New Roman" panose="02020603050405020304" pitchFamily="18" charset="0"/>
            </a:rPr>
            <a:t>Îmbunătățirea cunoștințelor despre cultura, istoria și oamenii locale</a:t>
          </a:r>
          <a:endParaRPr lang="en-US" dirty="0"/>
        </a:p>
      </dgm:t>
    </dgm:pt>
    <dgm:pt modelId="{072D6B14-3395-4D5E-8E39-EE5164B70492}" type="parTrans" cxnId="{09E5BC5F-0770-4DAC-843C-F6EA96E056B0}">
      <dgm:prSet/>
      <dgm:spPr/>
      <dgm:t>
        <a:bodyPr/>
        <a:lstStyle/>
        <a:p>
          <a:endParaRPr lang="en-US"/>
        </a:p>
      </dgm:t>
    </dgm:pt>
    <dgm:pt modelId="{C165FEB9-91F4-4B27-AA3A-786DD17D4BA2}" type="sibTrans" cxnId="{09E5BC5F-0770-4DAC-843C-F6EA96E056B0}">
      <dgm:prSet/>
      <dgm:spPr/>
      <dgm:t>
        <a:bodyPr/>
        <a:lstStyle/>
        <a:p>
          <a:endParaRPr lang="en-US"/>
        </a:p>
      </dgm:t>
    </dgm:pt>
    <dgm:pt modelId="{D308A4E3-FAA1-4799-A75F-8CE9A6FD934C}">
      <dgm:prSet/>
      <dgm:spPr/>
      <dgm:t>
        <a:bodyPr/>
        <a:lstStyle/>
        <a:p>
          <a:r>
            <a:rPr kumimoji="0" lang="ro-RO" altLang="x-none" b="0" i="0" u="none" strike="noStrike" cap="none" normalizeH="0" baseline="0" dirty="0">
              <a:ln>
                <a:noFill/>
              </a:ln>
              <a:solidFill>
                <a:srgbClr val="202124"/>
              </a:solidFill>
              <a:effectLst/>
              <a:latin typeface="inherit"/>
              <a:ea typeface="Times New Roman" panose="02020603050405020304" pitchFamily="18" charset="0"/>
            </a:rPr>
            <a:t>Pro</a:t>
          </a:r>
          <a:r>
            <a:rPr kumimoji="0" lang="en-US" altLang="x-none" b="0" i="0" u="none" strike="noStrike" cap="none" normalizeH="0" baseline="0" dirty="0">
              <a:ln>
                <a:noFill/>
              </a:ln>
              <a:solidFill>
                <a:srgbClr val="202124"/>
              </a:solidFill>
              <a:effectLst/>
              <a:latin typeface="inherit"/>
              <a:ea typeface="Times New Roman" panose="02020603050405020304" pitchFamily="18" charset="0"/>
            </a:rPr>
            <a:t>b</a:t>
          </a:r>
          <a:r>
            <a:rPr kumimoji="0" lang="ro-RO" altLang="x-none" b="0" i="0" u="none" strike="noStrike" cap="none" normalizeH="0" baseline="0" dirty="0">
              <a:ln>
                <a:noFill/>
              </a:ln>
              <a:solidFill>
                <a:srgbClr val="202124"/>
              </a:solidFill>
              <a:effectLst/>
              <a:latin typeface="inherit"/>
              <a:ea typeface="Times New Roman" panose="02020603050405020304" pitchFamily="18" charset="0"/>
            </a:rPr>
            <a:t>area cooperării europene în domeniul educației în cadrul programului Erasmus+ prin construirea de parteneriate, rețele internaționale respectând diferențele culturale</a:t>
          </a:r>
          <a:r>
            <a:rPr kumimoji="0" lang="ro-RO" altLang="x-none" b="0" i="0" u="none" strike="noStrike" cap="none" normalizeH="0" baseline="0" dirty="0">
              <a:ln>
                <a:noFill/>
              </a:ln>
              <a:solidFill>
                <a:schemeClr val="tx1"/>
              </a:solidFill>
              <a:effectLst/>
            </a:rPr>
            <a:t> </a:t>
          </a:r>
          <a:endParaRPr lang="en-US" dirty="0"/>
        </a:p>
      </dgm:t>
    </dgm:pt>
    <dgm:pt modelId="{A606F9A3-FE44-4CE0-BB9A-6CB3F38FA45C}" type="parTrans" cxnId="{5D8BA4F3-D2D9-40D5-879B-83038AA09980}">
      <dgm:prSet/>
      <dgm:spPr/>
      <dgm:t>
        <a:bodyPr/>
        <a:lstStyle/>
        <a:p>
          <a:endParaRPr lang="en-US"/>
        </a:p>
      </dgm:t>
    </dgm:pt>
    <dgm:pt modelId="{9159277B-4EA2-4B2F-B3D4-62BBBD19B6B9}" type="sibTrans" cxnId="{5D8BA4F3-D2D9-40D5-879B-83038AA09980}">
      <dgm:prSet/>
      <dgm:spPr/>
      <dgm:t>
        <a:bodyPr/>
        <a:lstStyle/>
        <a:p>
          <a:endParaRPr lang="en-US"/>
        </a:p>
      </dgm:t>
    </dgm:pt>
    <dgm:pt modelId="{477E631A-C653-8743-B3AB-766D4E4CF2D7}" type="pres">
      <dgm:prSet presAssocID="{C5CD5D90-44D5-4900-8BB1-68633877290C}" presName="Name0" presStyleCnt="0">
        <dgm:presLayoutVars>
          <dgm:dir/>
          <dgm:resizeHandles val="exact"/>
        </dgm:presLayoutVars>
      </dgm:prSet>
      <dgm:spPr/>
    </dgm:pt>
    <dgm:pt modelId="{16FE7C9F-8194-084A-A746-9B50DE9D461B}" type="pres">
      <dgm:prSet presAssocID="{0214B2A5-79F6-4C3B-959E-C29F2CA77212}" presName="node" presStyleLbl="node1" presStyleIdx="0" presStyleCnt="14">
        <dgm:presLayoutVars>
          <dgm:bulletEnabled val="1"/>
        </dgm:presLayoutVars>
      </dgm:prSet>
      <dgm:spPr/>
    </dgm:pt>
    <dgm:pt modelId="{76ACF507-4FAF-9847-A89B-4916DD11F81A}" type="pres">
      <dgm:prSet presAssocID="{F46BF106-363C-4AAC-8D6B-2B55AB57252C}" presName="sibTrans" presStyleLbl="sibTrans1D1" presStyleIdx="0" presStyleCnt="13"/>
      <dgm:spPr/>
    </dgm:pt>
    <dgm:pt modelId="{FB80269D-10A3-6344-8989-3032D57ABA5B}" type="pres">
      <dgm:prSet presAssocID="{F46BF106-363C-4AAC-8D6B-2B55AB57252C}" presName="connectorText" presStyleLbl="sibTrans1D1" presStyleIdx="0" presStyleCnt="13"/>
      <dgm:spPr/>
    </dgm:pt>
    <dgm:pt modelId="{66B6556F-E82E-D84A-AB8C-C8E9B0207E4A}" type="pres">
      <dgm:prSet presAssocID="{545B6CD0-DA4D-4FCC-B201-72B140738210}" presName="node" presStyleLbl="node1" presStyleIdx="1" presStyleCnt="14">
        <dgm:presLayoutVars>
          <dgm:bulletEnabled val="1"/>
        </dgm:presLayoutVars>
      </dgm:prSet>
      <dgm:spPr/>
    </dgm:pt>
    <dgm:pt modelId="{43D3C20E-7FFB-354F-90E6-3658320528D6}" type="pres">
      <dgm:prSet presAssocID="{D7F3DBB6-0EA6-43D9-8124-08F0C2CA22FF}" presName="sibTrans" presStyleLbl="sibTrans1D1" presStyleIdx="1" presStyleCnt="13"/>
      <dgm:spPr/>
    </dgm:pt>
    <dgm:pt modelId="{B14E9E04-0987-8347-8348-E3CF33E4A358}" type="pres">
      <dgm:prSet presAssocID="{D7F3DBB6-0EA6-43D9-8124-08F0C2CA22FF}" presName="connectorText" presStyleLbl="sibTrans1D1" presStyleIdx="1" presStyleCnt="13"/>
      <dgm:spPr/>
    </dgm:pt>
    <dgm:pt modelId="{60D63BE8-EA28-E44D-8910-7893200CC95A}" type="pres">
      <dgm:prSet presAssocID="{0DF97B40-229B-4BDC-8701-E67B08F629CA}" presName="node" presStyleLbl="node1" presStyleIdx="2" presStyleCnt="14">
        <dgm:presLayoutVars>
          <dgm:bulletEnabled val="1"/>
        </dgm:presLayoutVars>
      </dgm:prSet>
      <dgm:spPr/>
    </dgm:pt>
    <dgm:pt modelId="{62621C6B-FCFA-CC41-BDC5-7E6F47EF64B6}" type="pres">
      <dgm:prSet presAssocID="{D28F62B6-F909-4D69-9A78-12DB493DDCC2}" presName="sibTrans" presStyleLbl="sibTrans1D1" presStyleIdx="2" presStyleCnt="13"/>
      <dgm:spPr/>
    </dgm:pt>
    <dgm:pt modelId="{89884F88-9A70-6446-89F0-C75FFF35EC57}" type="pres">
      <dgm:prSet presAssocID="{D28F62B6-F909-4D69-9A78-12DB493DDCC2}" presName="connectorText" presStyleLbl="sibTrans1D1" presStyleIdx="2" presStyleCnt="13"/>
      <dgm:spPr/>
    </dgm:pt>
    <dgm:pt modelId="{885696CE-6613-9C4C-9CA7-AD95F4DDE3CE}" type="pres">
      <dgm:prSet presAssocID="{C0E0BB1F-889A-4EE3-BD6E-C47C843C3BD5}" presName="node" presStyleLbl="node1" presStyleIdx="3" presStyleCnt="14">
        <dgm:presLayoutVars>
          <dgm:bulletEnabled val="1"/>
        </dgm:presLayoutVars>
      </dgm:prSet>
      <dgm:spPr/>
    </dgm:pt>
    <dgm:pt modelId="{7867D0B1-8FAA-594E-A9AF-C4827E849571}" type="pres">
      <dgm:prSet presAssocID="{9310163C-CE83-46CD-B558-E0CD4D342098}" presName="sibTrans" presStyleLbl="sibTrans1D1" presStyleIdx="3" presStyleCnt="13"/>
      <dgm:spPr/>
    </dgm:pt>
    <dgm:pt modelId="{370EB1F8-43F1-2843-9E58-EE62CCA1E6F1}" type="pres">
      <dgm:prSet presAssocID="{9310163C-CE83-46CD-B558-E0CD4D342098}" presName="connectorText" presStyleLbl="sibTrans1D1" presStyleIdx="3" presStyleCnt="13"/>
      <dgm:spPr/>
    </dgm:pt>
    <dgm:pt modelId="{D7F5C2FA-EA4C-324E-85F1-33F0DA4A40A1}" type="pres">
      <dgm:prSet presAssocID="{62079B46-8C78-4ECF-938D-9A849B97E048}" presName="node" presStyleLbl="node1" presStyleIdx="4" presStyleCnt="14">
        <dgm:presLayoutVars>
          <dgm:bulletEnabled val="1"/>
        </dgm:presLayoutVars>
      </dgm:prSet>
      <dgm:spPr/>
    </dgm:pt>
    <dgm:pt modelId="{E3E976FF-C722-294F-AAA5-98C7F953C1DB}" type="pres">
      <dgm:prSet presAssocID="{AA07E79A-DD75-4C12-90EC-01F6AB743466}" presName="sibTrans" presStyleLbl="sibTrans1D1" presStyleIdx="4" presStyleCnt="13"/>
      <dgm:spPr/>
    </dgm:pt>
    <dgm:pt modelId="{5BF10578-A17F-BA49-8D4A-50CAB01E7ECF}" type="pres">
      <dgm:prSet presAssocID="{AA07E79A-DD75-4C12-90EC-01F6AB743466}" presName="connectorText" presStyleLbl="sibTrans1D1" presStyleIdx="4" presStyleCnt="13"/>
      <dgm:spPr/>
    </dgm:pt>
    <dgm:pt modelId="{9292CE9E-9961-E648-834F-77E1238C38EC}" type="pres">
      <dgm:prSet presAssocID="{F20DF1FB-9371-4A36-80EA-3832FC281FB6}" presName="node" presStyleLbl="node1" presStyleIdx="5" presStyleCnt="14" custScaleX="96577" custLinFactNeighborX="5894" custLinFactNeighborY="-3265">
        <dgm:presLayoutVars>
          <dgm:bulletEnabled val="1"/>
        </dgm:presLayoutVars>
      </dgm:prSet>
      <dgm:spPr/>
    </dgm:pt>
    <dgm:pt modelId="{063AE3B7-572F-9E4A-B2BD-AB19E7F3C303}" type="pres">
      <dgm:prSet presAssocID="{374CD5C7-44FA-4081-811B-4CA8F3A2274C}" presName="sibTrans" presStyleLbl="sibTrans1D1" presStyleIdx="5" presStyleCnt="13"/>
      <dgm:spPr/>
    </dgm:pt>
    <dgm:pt modelId="{DE8711AD-4E05-5642-9733-3B18403D7827}" type="pres">
      <dgm:prSet presAssocID="{374CD5C7-44FA-4081-811B-4CA8F3A2274C}" presName="connectorText" presStyleLbl="sibTrans1D1" presStyleIdx="5" presStyleCnt="13"/>
      <dgm:spPr/>
    </dgm:pt>
    <dgm:pt modelId="{B591CDFF-EA02-C940-A36E-2686D38A62EE}" type="pres">
      <dgm:prSet presAssocID="{04BC3707-3404-469C-B248-2883F5059F15}" presName="node" presStyleLbl="node1" presStyleIdx="6" presStyleCnt="14">
        <dgm:presLayoutVars>
          <dgm:bulletEnabled val="1"/>
        </dgm:presLayoutVars>
      </dgm:prSet>
      <dgm:spPr/>
    </dgm:pt>
    <dgm:pt modelId="{A9D37025-079E-2A4F-8048-5986F22147FD}" type="pres">
      <dgm:prSet presAssocID="{10949789-9ACF-4417-921A-E172785547B5}" presName="sibTrans" presStyleLbl="sibTrans1D1" presStyleIdx="6" presStyleCnt="13"/>
      <dgm:spPr/>
    </dgm:pt>
    <dgm:pt modelId="{C7894975-D020-2D4E-A485-3B194A8B4F8B}" type="pres">
      <dgm:prSet presAssocID="{10949789-9ACF-4417-921A-E172785547B5}" presName="connectorText" presStyleLbl="sibTrans1D1" presStyleIdx="6" presStyleCnt="13"/>
      <dgm:spPr/>
    </dgm:pt>
    <dgm:pt modelId="{5D49D0A9-7ED6-6C45-B5D0-F5778AF92EB1}" type="pres">
      <dgm:prSet presAssocID="{268DB265-A03A-474F-A000-FCC81A17FAC1}" presName="node" presStyleLbl="node1" presStyleIdx="7" presStyleCnt="14">
        <dgm:presLayoutVars>
          <dgm:bulletEnabled val="1"/>
        </dgm:presLayoutVars>
      </dgm:prSet>
      <dgm:spPr/>
    </dgm:pt>
    <dgm:pt modelId="{442F15B2-FD1B-114D-AD8D-F7AAD1F47828}" type="pres">
      <dgm:prSet presAssocID="{B9A0CCC3-A3F2-4BA4-8452-A31C20D40F94}" presName="sibTrans" presStyleLbl="sibTrans1D1" presStyleIdx="7" presStyleCnt="13"/>
      <dgm:spPr/>
    </dgm:pt>
    <dgm:pt modelId="{089FA106-4200-0540-87C1-5155B32F0CBD}" type="pres">
      <dgm:prSet presAssocID="{B9A0CCC3-A3F2-4BA4-8452-A31C20D40F94}" presName="connectorText" presStyleLbl="sibTrans1D1" presStyleIdx="7" presStyleCnt="13"/>
      <dgm:spPr/>
    </dgm:pt>
    <dgm:pt modelId="{6215A6FC-492B-E149-B765-37E1D639D05E}" type="pres">
      <dgm:prSet presAssocID="{4D0C8E87-1B47-41FB-AF18-503E585E80C2}" presName="node" presStyleLbl="node1" presStyleIdx="8" presStyleCnt="14">
        <dgm:presLayoutVars>
          <dgm:bulletEnabled val="1"/>
        </dgm:presLayoutVars>
      </dgm:prSet>
      <dgm:spPr/>
    </dgm:pt>
    <dgm:pt modelId="{3CD86C87-746D-B94E-9F9B-CE77D99AE8E0}" type="pres">
      <dgm:prSet presAssocID="{CDE99717-6427-4BF1-AA8E-AEB3084F22C6}" presName="sibTrans" presStyleLbl="sibTrans1D1" presStyleIdx="8" presStyleCnt="13"/>
      <dgm:spPr/>
    </dgm:pt>
    <dgm:pt modelId="{1B17D134-F5DA-1A42-8E7B-04C8748290C5}" type="pres">
      <dgm:prSet presAssocID="{CDE99717-6427-4BF1-AA8E-AEB3084F22C6}" presName="connectorText" presStyleLbl="sibTrans1D1" presStyleIdx="8" presStyleCnt="13"/>
      <dgm:spPr/>
    </dgm:pt>
    <dgm:pt modelId="{F7C3D3D3-C039-EA46-BB93-63FD7A822467}" type="pres">
      <dgm:prSet presAssocID="{15EC704E-9540-4A7A-98A9-BD96B43B35D8}" presName="node" presStyleLbl="node1" presStyleIdx="9" presStyleCnt="14">
        <dgm:presLayoutVars>
          <dgm:bulletEnabled val="1"/>
        </dgm:presLayoutVars>
      </dgm:prSet>
      <dgm:spPr/>
    </dgm:pt>
    <dgm:pt modelId="{8CF53427-448B-B643-AA55-E23C6D4EBCED}" type="pres">
      <dgm:prSet presAssocID="{54735B0C-6266-4C45-B2E7-8DA185DAE869}" presName="sibTrans" presStyleLbl="sibTrans1D1" presStyleIdx="9" presStyleCnt="13"/>
      <dgm:spPr/>
    </dgm:pt>
    <dgm:pt modelId="{9B5B699E-8648-BB4B-A6B4-7507749D2DD1}" type="pres">
      <dgm:prSet presAssocID="{54735B0C-6266-4C45-B2E7-8DA185DAE869}" presName="connectorText" presStyleLbl="sibTrans1D1" presStyleIdx="9" presStyleCnt="13"/>
      <dgm:spPr/>
    </dgm:pt>
    <dgm:pt modelId="{3DEAA090-8231-FE49-8736-59826BD96D00}" type="pres">
      <dgm:prSet presAssocID="{81A3019E-7CC9-44B1-A003-0494E548B5E6}" presName="node" presStyleLbl="node1" presStyleIdx="10" presStyleCnt="14">
        <dgm:presLayoutVars>
          <dgm:bulletEnabled val="1"/>
        </dgm:presLayoutVars>
      </dgm:prSet>
      <dgm:spPr/>
    </dgm:pt>
    <dgm:pt modelId="{EBE023F8-CFAE-C24A-AEBF-6B291518AEFA}" type="pres">
      <dgm:prSet presAssocID="{5BD17AAB-8C8A-44F8-8AA2-C7D7B82B92B7}" presName="sibTrans" presStyleLbl="sibTrans1D1" presStyleIdx="10" presStyleCnt="13"/>
      <dgm:spPr/>
    </dgm:pt>
    <dgm:pt modelId="{A34E16CF-9266-9549-B063-502C6842BFF6}" type="pres">
      <dgm:prSet presAssocID="{5BD17AAB-8C8A-44F8-8AA2-C7D7B82B92B7}" presName="connectorText" presStyleLbl="sibTrans1D1" presStyleIdx="10" presStyleCnt="13"/>
      <dgm:spPr/>
    </dgm:pt>
    <dgm:pt modelId="{C40F75FF-A134-E54A-9B67-E3D036C1EEF3}" type="pres">
      <dgm:prSet presAssocID="{2C84EA43-2FED-4132-82E0-C505C6696D93}" presName="node" presStyleLbl="node1" presStyleIdx="11" presStyleCnt="14">
        <dgm:presLayoutVars>
          <dgm:bulletEnabled val="1"/>
        </dgm:presLayoutVars>
      </dgm:prSet>
      <dgm:spPr/>
    </dgm:pt>
    <dgm:pt modelId="{0E98B747-BBBE-384B-B7FB-9A576E785A03}" type="pres">
      <dgm:prSet presAssocID="{52FD1B89-9EFD-4E2B-919A-F9F62F0DB1C2}" presName="sibTrans" presStyleLbl="sibTrans1D1" presStyleIdx="11" presStyleCnt="13"/>
      <dgm:spPr/>
    </dgm:pt>
    <dgm:pt modelId="{6CDC938C-04A0-764E-8E84-A9880A33CCAB}" type="pres">
      <dgm:prSet presAssocID="{52FD1B89-9EFD-4E2B-919A-F9F62F0DB1C2}" presName="connectorText" presStyleLbl="sibTrans1D1" presStyleIdx="11" presStyleCnt="13"/>
      <dgm:spPr/>
    </dgm:pt>
    <dgm:pt modelId="{09399378-FB32-314A-814B-AF56130930BD}" type="pres">
      <dgm:prSet presAssocID="{DCFD61F9-42DE-47BF-9A11-C51C3F11AE4D}" presName="node" presStyleLbl="node1" presStyleIdx="12" presStyleCnt="14">
        <dgm:presLayoutVars>
          <dgm:bulletEnabled val="1"/>
        </dgm:presLayoutVars>
      </dgm:prSet>
      <dgm:spPr/>
    </dgm:pt>
    <dgm:pt modelId="{F73512F3-82DD-DB4A-BAD0-6C37E750505D}" type="pres">
      <dgm:prSet presAssocID="{C165FEB9-91F4-4B27-AA3A-786DD17D4BA2}" presName="sibTrans" presStyleLbl="sibTrans1D1" presStyleIdx="12" presStyleCnt="13"/>
      <dgm:spPr/>
    </dgm:pt>
    <dgm:pt modelId="{92FEE264-A1DC-D94A-BF03-14D9DCA439F9}" type="pres">
      <dgm:prSet presAssocID="{C165FEB9-91F4-4B27-AA3A-786DD17D4BA2}" presName="connectorText" presStyleLbl="sibTrans1D1" presStyleIdx="12" presStyleCnt="13"/>
      <dgm:spPr/>
    </dgm:pt>
    <dgm:pt modelId="{509D2007-A20E-FD4B-9C8E-C32D48D4932A}" type="pres">
      <dgm:prSet presAssocID="{D308A4E3-FAA1-4799-A75F-8CE9A6FD934C}" presName="node" presStyleLbl="node1" presStyleIdx="13" presStyleCnt="14" custScaleX="188007" custScaleY="108012">
        <dgm:presLayoutVars>
          <dgm:bulletEnabled val="1"/>
        </dgm:presLayoutVars>
      </dgm:prSet>
      <dgm:spPr/>
    </dgm:pt>
  </dgm:ptLst>
  <dgm:cxnLst>
    <dgm:cxn modelId="{2BDFA200-AE80-A649-9448-85052D814E8B}" type="presOf" srcId="{AA07E79A-DD75-4C12-90EC-01F6AB743466}" destId="{E3E976FF-C722-294F-AAA5-98C7F953C1DB}" srcOrd="0" destOrd="0" presId="urn:microsoft.com/office/officeart/2016/7/layout/RepeatingBendingProcessNew"/>
    <dgm:cxn modelId="{3A8F7A02-13F5-45DE-9E1B-F6E9A56082DC}" srcId="{C5CD5D90-44D5-4900-8BB1-68633877290C}" destId="{C0E0BB1F-889A-4EE3-BD6E-C47C843C3BD5}" srcOrd="3" destOrd="0" parTransId="{238167E0-D4DB-4C5D-9DC3-B1299BBFCA29}" sibTransId="{9310163C-CE83-46CD-B558-E0CD4D342098}"/>
    <dgm:cxn modelId="{E84E1703-EEE8-1F4D-A328-1D87445572AC}" type="presOf" srcId="{C165FEB9-91F4-4B27-AA3A-786DD17D4BA2}" destId="{F73512F3-82DD-DB4A-BAD0-6C37E750505D}" srcOrd="0" destOrd="0" presId="urn:microsoft.com/office/officeart/2016/7/layout/RepeatingBendingProcessNew"/>
    <dgm:cxn modelId="{84238E04-6400-3C4E-92E6-21D548803233}" type="presOf" srcId="{F46BF106-363C-4AAC-8D6B-2B55AB57252C}" destId="{FB80269D-10A3-6344-8989-3032D57ABA5B}" srcOrd="1" destOrd="0" presId="urn:microsoft.com/office/officeart/2016/7/layout/RepeatingBendingProcessNew"/>
    <dgm:cxn modelId="{7B352506-A87E-804A-95AF-674BD31E5B6C}" type="presOf" srcId="{D28F62B6-F909-4D69-9A78-12DB493DDCC2}" destId="{89884F88-9A70-6446-89F0-C75FFF35EC57}" srcOrd="1" destOrd="0" presId="urn:microsoft.com/office/officeart/2016/7/layout/RepeatingBendingProcessNew"/>
    <dgm:cxn modelId="{F17A6D09-1615-9B46-AA70-10E9918A21D0}" type="presOf" srcId="{10949789-9ACF-4417-921A-E172785547B5}" destId="{C7894975-D020-2D4E-A485-3B194A8B4F8B}" srcOrd="1" destOrd="0" presId="urn:microsoft.com/office/officeart/2016/7/layout/RepeatingBendingProcessNew"/>
    <dgm:cxn modelId="{0A7E600B-A1D9-D342-AAF4-D9B0D0F74420}" type="presOf" srcId="{62079B46-8C78-4ECF-938D-9A849B97E048}" destId="{D7F5C2FA-EA4C-324E-85F1-33F0DA4A40A1}" srcOrd="0" destOrd="0" presId="urn:microsoft.com/office/officeart/2016/7/layout/RepeatingBendingProcessNew"/>
    <dgm:cxn modelId="{40FA6F1A-BEC6-1149-A447-9FA020D9D4AB}" type="presOf" srcId="{81A3019E-7CC9-44B1-A003-0494E548B5E6}" destId="{3DEAA090-8231-FE49-8736-59826BD96D00}" srcOrd="0" destOrd="0" presId="urn:microsoft.com/office/officeart/2016/7/layout/RepeatingBendingProcessNew"/>
    <dgm:cxn modelId="{2FAA9F1C-0D7C-F845-9C58-AAC76DCCF9A1}" type="presOf" srcId="{CDE99717-6427-4BF1-AA8E-AEB3084F22C6}" destId="{1B17D134-F5DA-1A42-8E7B-04C8748290C5}" srcOrd="1" destOrd="0" presId="urn:microsoft.com/office/officeart/2016/7/layout/RepeatingBendingProcessNew"/>
    <dgm:cxn modelId="{BC49C921-7335-8741-9C17-4BD46BC4CC9A}" type="presOf" srcId="{15EC704E-9540-4A7A-98A9-BD96B43B35D8}" destId="{F7C3D3D3-C039-EA46-BB93-63FD7A822467}" srcOrd="0" destOrd="0" presId="urn:microsoft.com/office/officeart/2016/7/layout/RepeatingBendingProcessNew"/>
    <dgm:cxn modelId="{D775EE22-CA06-0F42-80D8-56FB09DC7FDD}" type="presOf" srcId="{52FD1B89-9EFD-4E2B-919A-F9F62F0DB1C2}" destId="{0E98B747-BBBE-384B-B7FB-9A576E785A03}" srcOrd="0" destOrd="0" presId="urn:microsoft.com/office/officeart/2016/7/layout/RepeatingBendingProcessNew"/>
    <dgm:cxn modelId="{DA6F0D25-DA9C-4E21-813A-899C50A1B2C1}" srcId="{C5CD5D90-44D5-4900-8BB1-68633877290C}" destId="{15EC704E-9540-4A7A-98A9-BD96B43B35D8}" srcOrd="9" destOrd="0" parTransId="{7AF9D945-26AF-46F1-92C9-69AEF72B7325}" sibTransId="{54735B0C-6266-4C45-B2E7-8DA185DAE869}"/>
    <dgm:cxn modelId="{D981CF26-F1E5-AB4A-8CDE-BD915B3C304B}" type="presOf" srcId="{9310163C-CE83-46CD-B558-E0CD4D342098}" destId="{370EB1F8-43F1-2843-9E58-EE62CCA1E6F1}" srcOrd="1" destOrd="0" presId="urn:microsoft.com/office/officeart/2016/7/layout/RepeatingBendingProcessNew"/>
    <dgm:cxn modelId="{FEEBB227-B416-4544-9096-42D65580FD66}" type="presOf" srcId="{4D0C8E87-1B47-41FB-AF18-503E585E80C2}" destId="{6215A6FC-492B-E149-B765-37E1D639D05E}" srcOrd="0" destOrd="0" presId="urn:microsoft.com/office/officeart/2016/7/layout/RepeatingBendingProcessNew"/>
    <dgm:cxn modelId="{595D2A2B-1791-451C-B1B4-B2A33E3AC16D}" srcId="{C5CD5D90-44D5-4900-8BB1-68633877290C}" destId="{4D0C8E87-1B47-41FB-AF18-503E585E80C2}" srcOrd="8" destOrd="0" parTransId="{4DFF7356-9650-4B35-9348-68E6D9A91653}" sibTransId="{CDE99717-6427-4BF1-AA8E-AEB3084F22C6}"/>
    <dgm:cxn modelId="{ED67BC2F-D17F-477E-9E74-BDDE7113A491}" srcId="{C5CD5D90-44D5-4900-8BB1-68633877290C}" destId="{F20DF1FB-9371-4A36-80EA-3832FC281FB6}" srcOrd="5" destOrd="0" parTransId="{438A29C2-DF1E-4DFB-BE66-22B14EE2A6B4}" sibTransId="{374CD5C7-44FA-4081-811B-4CA8F3A2274C}"/>
    <dgm:cxn modelId="{98297C31-736E-874C-9B7D-659DDAFDEB28}" type="presOf" srcId="{0214B2A5-79F6-4C3B-959E-C29F2CA77212}" destId="{16FE7C9F-8194-084A-A746-9B50DE9D461B}" srcOrd="0" destOrd="0" presId="urn:microsoft.com/office/officeart/2016/7/layout/RepeatingBendingProcessNew"/>
    <dgm:cxn modelId="{2CDF8434-1586-874A-922A-C8E947B2FFD0}" type="presOf" srcId="{C0E0BB1F-889A-4EE3-BD6E-C47C843C3BD5}" destId="{885696CE-6613-9C4C-9CA7-AD95F4DDE3CE}" srcOrd="0" destOrd="0" presId="urn:microsoft.com/office/officeart/2016/7/layout/RepeatingBendingProcessNew"/>
    <dgm:cxn modelId="{1AFBDE34-6578-4617-91E1-51681E2284F9}" srcId="{C5CD5D90-44D5-4900-8BB1-68633877290C}" destId="{04BC3707-3404-469C-B248-2883F5059F15}" srcOrd="6" destOrd="0" parTransId="{9FC2F71B-05F5-4C76-BD3E-676C91E38F9D}" sibTransId="{10949789-9ACF-4417-921A-E172785547B5}"/>
    <dgm:cxn modelId="{62C2B93F-7FB2-5045-BDC7-031369DDEAFE}" type="presOf" srcId="{04BC3707-3404-469C-B248-2883F5059F15}" destId="{B591CDFF-EA02-C940-A36E-2686D38A62EE}" srcOrd="0" destOrd="0" presId="urn:microsoft.com/office/officeart/2016/7/layout/RepeatingBendingProcessNew"/>
    <dgm:cxn modelId="{09E5BC5F-0770-4DAC-843C-F6EA96E056B0}" srcId="{C5CD5D90-44D5-4900-8BB1-68633877290C}" destId="{DCFD61F9-42DE-47BF-9A11-C51C3F11AE4D}" srcOrd="12" destOrd="0" parTransId="{072D6B14-3395-4D5E-8E39-EE5164B70492}" sibTransId="{C165FEB9-91F4-4B27-AA3A-786DD17D4BA2}"/>
    <dgm:cxn modelId="{1A67A962-4B0D-B842-817E-76283CED831D}" type="presOf" srcId="{AA07E79A-DD75-4C12-90EC-01F6AB743466}" destId="{5BF10578-A17F-BA49-8D4A-50CAB01E7ECF}" srcOrd="1" destOrd="0" presId="urn:microsoft.com/office/officeart/2016/7/layout/RepeatingBendingProcessNew"/>
    <dgm:cxn modelId="{370B8243-CA89-FD45-ABA1-2DEC2E36E465}" type="presOf" srcId="{DCFD61F9-42DE-47BF-9A11-C51C3F11AE4D}" destId="{09399378-FB32-314A-814B-AF56130930BD}" srcOrd="0" destOrd="0" presId="urn:microsoft.com/office/officeart/2016/7/layout/RepeatingBendingProcessNew"/>
    <dgm:cxn modelId="{2909AE68-7CF6-F840-930F-1B87BF7A48EF}" type="presOf" srcId="{374CD5C7-44FA-4081-811B-4CA8F3A2274C}" destId="{DE8711AD-4E05-5642-9733-3B18403D7827}" srcOrd="1" destOrd="0" presId="urn:microsoft.com/office/officeart/2016/7/layout/RepeatingBendingProcessNew"/>
    <dgm:cxn modelId="{2C31EE6A-FCF7-4BD0-A94A-28DAFCDC261D}" srcId="{C5CD5D90-44D5-4900-8BB1-68633877290C}" destId="{0214B2A5-79F6-4C3B-959E-C29F2CA77212}" srcOrd="0" destOrd="0" parTransId="{6DDACC56-F776-4E90-AC2D-295E879B7AB5}" sibTransId="{F46BF106-363C-4AAC-8D6B-2B55AB57252C}"/>
    <dgm:cxn modelId="{671F256E-D5FA-6B45-80BD-B96C60903D32}" type="presOf" srcId="{C165FEB9-91F4-4B27-AA3A-786DD17D4BA2}" destId="{92FEE264-A1DC-D94A-BF03-14D9DCA439F9}" srcOrd="1" destOrd="0" presId="urn:microsoft.com/office/officeart/2016/7/layout/RepeatingBendingProcessNew"/>
    <dgm:cxn modelId="{58B13E4E-7D77-4153-BD00-4A2758C3D950}" srcId="{C5CD5D90-44D5-4900-8BB1-68633877290C}" destId="{268DB265-A03A-474F-A000-FCC81A17FAC1}" srcOrd="7" destOrd="0" parTransId="{70B68F88-6EAA-40FD-AB62-A67B9EC1ADB8}" sibTransId="{B9A0CCC3-A3F2-4BA4-8452-A31C20D40F94}"/>
    <dgm:cxn modelId="{34A11A70-0360-2345-8B43-CCEAD73FE5EB}" type="presOf" srcId="{54735B0C-6266-4C45-B2E7-8DA185DAE869}" destId="{8CF53427-448B-B643-AA55-E23C6D4EBCED}" srcOrd="0" destOrd="0" presId="urn:microsoft.com/office/officeart/2016/7/layout/RepeatingBendingProcessNew"/>
    <dgm:cxn modelId="{10B9C453-34B9-C046-B9FF-A297D9B9452E}" type="presOf" srcId="{5BD17AAB-8C8A-44F8-8AA2-C7D7B82B92B7}" destId="{EBE023F8-CFAE-C24A-AEBF-6B291518AEFA}" srcOrd="0" destOrd="0" presId="urn:microsoft.com/office/officeart/2016/7/layout/RepeatingBendingProcessNew"/>
    <dgm:cxn modelId="{4EB6BD55-9E87-44F1-A151-A4B5090682BB}" srcId="{C5CD5D90-44D5-4900-8BB1-68633877290C}" destId="{0DF97B40-229B-4BDC-8701-E67B08F629CA}" srcOrd="2" destOrd="0" parTransId="{A32DE79A-4BB8-4789-8D05-01B3211A6E80}" sibTransId="{D28F62B6-F909-4D69-9A78-12DB493DDCC2}"/>
    <dgm:cxn modelId="{2D7B1D5A-E37C-3B43-BD1E-93F38C8BAD56}" type="presOf" srcId="{D7F3DBB6-0EA6-43D9-8124-08F0C2CA22FF}" destId="{43D3C20E-7FFB-354F-90E6-3658320528D6}" srcOrd="0" destOrd="0" presId="urn:microsoft.com/office/officeart/2016/7/layout/RepeatingBendingProcessNew"/>
    <dgm:cxn modelId="{5720807D-2F2F-2340-BE5A-4A5574F8D545}" type="presOf" srcId="{2C84EA43-2FED-4132-82E0-C505C6696D93}" destId="{C40F75FF-A134-E54A-9B67-E3D036C1EEF3}" srcOrd="0" destOrd="0" presId="urn:microsoft.com/office/officeart/2016/7/layout/RepeatingBendingProcessNew"/>
    <dgm:cxn modelId="{6E76A080-2AD7-1741-823E-54DD52BCDA24}" type="presOf" srcId="{52FD1B89-9EFD-4E2B-919A-F9F62F0DB1C2}" destId="{6CDC938C-04A0-764E-8E84-A9880A33CCAB}" srcOrd="1" destOrd="0" presId="urn:microsoft.com/office/officeart/2016/7/layout/RepeatingBendingProcessNew"/>
    <dgm:cxn modelId="{C413B883-F451-C045-9303-F2E389C2F926}" type="presOf" srcId="{D7F3DBB6-0EA6-43D9-8124-08F0C2CA22FF}" destId="{B14E9E04-0987-8347-8348-E3CF33E4A358}" srcOrd="1" destOrd="0" presId="urn:microsoft.com/office/officeart/2016/7/layout/RepeatingBendingProcessNew"/>
    <dgm:cxn modelId="{21B5A186-34BB-40C7-B4D8-1A07B1EBB1F8}" srcId="{C5CD5D90-44D5-4900-8BB1-68633877290C}" destId="{81A3019E-7CC9-44B1-A003-0494E548B5E6}" srcOrd="10" destOrd="0" parTransId="{5577B6A6-6919-4BE8-91D8-5E51C54820D4}" sibTransId="{5BD17AAB-8C8A-44F8-8AA2-C7D7B82B92B7}"/>
    <dgm:cxn modelId="{75D5CF8A-ACA0-3E47-B6F4-32BF05C30B99}" type="presOf" srcId="{C5CD5D90-44D5-4900-8BB1-68633877290C}" destId="{477E631A-C653-8743-B3AB-766D4E4CF2D7}" srcOrd="0" destOrd="0" presId="urn:microsoft.com/office/officeart/2016/7/layout/RepeatingBendingProcessNew"/>
    <dgm:cxn modelId="{314C3A8E-7A99-F946-889E-9A5C3C3AFBC2}" type="presOf" srcId="{B9A0CCC3-A3F2-4BA4-8452-A31C20D40F94}" destId="{089FA106-4200-0540-87C1-5155B32F0CBD}" srcOrd="1" destOrd="0" presId="urn:microsoft.com/office/officeart/2016/7/layout/RepeatingBendingProcessNew"/>
    <dgm:cxn modelId="{303DDB90-817A-B04C-9EA5-BD052A3AD4E5}" type="presOf" srcId="{10949789-9ACF-4417-921A-E172785547B5}" destId="{A9D37025-079E-2A4F-8048-5986F22147FD}" srcOrd="0" destOrd="0" presId="urn:microsoft.com/office/officeart/2016/7/layout/RepeatingBendingProcessNew"/>
    <dgm:cxn modelId="{43F1A6AD-B3CD-C44B-A8D9-B58AE26F6F75}" type="presOf" srcId="{54735B0C-6266-4C45-B2E7-8DA185DAE869}" destId="{9B5B699E-8648-BB4B-A6B4-7507749D2DD1}" srcOrd="1" destOrd="0" presId="urn:microsoft.com/office/officeart/2016/7/layout/RepeatingBendingProcessNew"/>
    <dgm:cxn modelId="{7E2FE6AE-D8A4-4E2B-B4BD-AE919D377AFD}" srcId="{C5CD5D90-44D5-4900-8BB1-68633877290C}" destId="{2C84EA43-2FED-4132-82E0-C505C6696D93}" srcOrd="11" destOrd="0" parTransId="{39A0F966-8F7F-4D8E-BB0B-65549EC2BA2F}" sibTransId="{52FD1B89-9EFD-4E2B-919A-F9F62F0DB1C2}"/>
    <dgm:cxn modelId="{D17728B0-8EB9-5F4D-85EC-0E5FF2140A69}" type="presOf" srcId="{9310163C-CE83-46CD-B558-E0CD4D342098}" destId="{7867D0B1-8FAA-594E-A9AF-C4827E849571}" srcOrd="0" destOrd="0" presId="urn:microsoft.com/office/officeart/2016/7/layout/RepeatingBendingProcessNew"/>
    <dgm:cxn modelId="{3ED149B0-6BFE-E74E-81FC-997F2FD6C2B0}" type="presOf" srcId="{5BD17AAB-8C8A-44F8-8AA2-C7D7B82B92B7}" destId="{A34E16CF-9266-9549-B063-502C6842BFF6}" srcOrd="1" destOrd="0" presId="urn:microsoft.com/office/officeart/2016/7/layout/RepeatingBendingProcessNew"/>
    <dgm:cxn modelId="{BCC3F5B2-A837-D54C-8ED2-CBAACAB72E4B}" type="presOf" srcId="{D28F62B6-F909-4D69-9A78-12DB493DDCC2}" destId="{62621C6B-FCFA-CC41-BDC5-7E6F47EF64B6}" srcOrd="0" destOrd="0" presId="urn:microsoft.com/office/officeart/2016/7/layout/RepeatingBendingProcessNew"/>
    <dgm:cxn modelId="{691BA7BF-DA61-43D8-A5F8-CAFBDDD5C175}" srcId="{C5CD5D90-44D5-4900-8BB1-68633877290C}" destId="{545B6CD0-DA4D-4FCC-B201-72B140738210}" srcOrd="1" destOrd="0" parTransId="{45019B80-3A47-40B3-8B03-917FC784A30A}" sibTransId="{D7F3DBB6-0EA6-43D9-8124-08F0C2CA22FF}"/>
    <dgm:cxn modelId="{B51564C1-18F4-ED4B-99F6-A3E5022882B2}" type="presOf" srcId="{D308A4E3-FAA1-4799-A75F-8CE9A6FD934C}" destId="{509D2007-A20E-FD4B-9C8E-C32D48D4932A}" srcOrd="0" destOrd="0" presId="urn:microsoft.com/office/officeart/2016/7/layout/RepeatingBendingProcessNew"/>
    <dgm:cxn modelId="{3C78FDDA-B3B7-DE4E-9825-40FE9D0ABDA8}" type="presOf" srcId="{B9A0CCC3-A3F2-4BA4-8452-A31C20D40F94}" destId="{442F15B2-FD1B-114D-AD8D-F7AAD1F47828}" srcOrd="0" destOrd="0" presId="urn:microsoft.com/office/officeart/2016/7/layout/RepeatingBendingProcessNew"/>
    <dgm:cxn modelId="{42A9C5DB-B9E9-4690-AE6B-ADC398700EFC}" srcId="{C5CD5D90-44D5-4900-8BB1-68633877290C}" destId="{62079B46-8C78-4ECF-938D-9A849B97E048}" srcOrd="4" destOrd="0" parTransId="{27207F2D-7B6B-4962-96C6-73BB0F6E6E00}" sibTransId="{AA07E79A-DD75-4C12-90EC-01F6AB743466}"/>
    <dgm:cxn modelId="{58DBC0DF-BEF3-FC4D-A908-9BBEFA288685}" type="presOf" srcId="{CDE99717-6427-4BF1-AA8E-AEB3084F22C6}" destId="{3CD86C87-746D-B94E-9F9B-CE77D99AE8E0}" srcOrd="0" destOrd="0" presId="urn:microsoft.com/office/officeart/2016/7/layout/RepeatingBendingProcessNew"/>
    <dgm:cxn modelId="{C91467E1-5E1D-7444-BFDB-8455348026F4}" type="presOf" srcId="{0DF97B40-229B-4BDC-8701-E67B08F629CA}" destId="{60D63BE8-EA28-E44D-8910-7893200CC95A}" srcOrd="0" destOrd="0" presId="urn:microsoft.com/office/officeart/2016/7/layout/RepeatingBendingProcessNew"/>
    <dgm:cxn modelId="{F2C011E2-65CA-3147-9BFD-EC42F919038B}" type="presOf" srcId="{374CD5C7-44FA-4081-811B-4CA8F3A2274C}" destId="{063AE3B7-572F-9E4A-B2BD-AB19E7F3C303}" srcOrd="0" destOrd="0" presId="urn:microsoft.com/office/officeart/2016/7/layout/RepeatingBendingProcessNew"/>
    <dgm:cxn modelId="{AC0416E9-E96B-244B-9528-066C24CFF16F}" type="presOf" srcId="{545B6CD0-DA4D-4FCC-B201-72B140738210}" destId="{66B6556F-E82E-D84A-AB8C-C8E9B0207E4A}" srcOrd="0" destOrd="0" presId="urn:microsoft.com/office/officeart/2016/7/layout/RepeatingBendingProcessNew"/>
    <dgm:cxn modelId="{5D8BA4F3-D2D9-40D5-879B-83038AA09980}" srcId="{C5CD5D90-44D5-4900-8BB1-68633877290C}" destId="{D308A4E3-FAA1-4799-A75F-8CE9A6FD934C}" srcOrd="13" destOrd="0" parTransId="{A606F9A3-FE44-4CE0-BB9A-6CB3F38FA45C}" sibTransId="{9159277B-4EA2-4B2F-B3D4-62BBBD19B6B9}"/>
    <dgm:cxn modelId="{188EBEF3-F01C-D94C-AB21-A70C873E987E}" type="presOf" srcId="{268DB265-A03A-474F-A000-FCC81A17FAC1}" destId="{5D49D0A9-7ED6-6C45-B5D0-F5778AF92EB1}" srcOrd="0" destOrd="0" presId="urn:microsoft.com/office/officeart/2016/7/layout/RepeatingBendingProcessNew"/>
    <dgm:cxn modelId="{30C08FF9-6C30-8A4B-BFD2-23BB88B0E56D}" type="presOf" srcId="{F46BF106-363C-4AAC-8D6B-2B55AB57252C}" destId="{76ACF507-4FAF-9847-A89B-4916DD11F81A}" srcOrd="0" destOrd="0" presId="urn:microsoft.com/office/officeart/2016/7/layout/RepeatingBendingProcessNew"/>
    <dgm:cxn modelId="{255924FE-549A-EF42-A37E-1F06D3271BB8}" type="presOf" srcId="{F20DF1FB-9371-4A36-80EA-3832FC281FB6}" destId="{9292CE9E-9961-E648-834F-77E1238C38EC}" srcOrd="0" destOrd="0" presId="urn:microsoft.com/office/officeart/2016/7/layout/RepeatingBendingProcessNew"/>
    <dgm:cxn modelId="{98C9C87F-4F23-384E-A302-BB409250A560}" type="presParOf" srcId="{477E631A-C653-8743-B3AB-766D4E4CF2D7}" destId="{16FE7C9F-8194-084A-A746-9B50DE9D461B}" srcOrd="0" destOrd="0" presId="urn:microsoft.com/office/officeart/2016/7/layout/RepeatingBendingProcessNew"/>
    <dgm:cxn modelId="{9E63E099-3D91-EF49-BE7F-5AC64C300F26}" type="presParOf" srcId="{477E631A-C653-8743-B3AB-766D4E4CF2D7}" destId="{76ACF507-4FAF-9847-A89B-4916DD11F81A}" srcOrd="1" destOrd="0" presId="urn:microsoft.com/office/officeart/2016/7/layout/RepeatingBendingProcessNew"/>
    <dgm:cxn modelId="{1217F02D-270D-414A-B5FF-00700BB8458E}" type="presParOf" srcId="{76ACF507-4FAF-9847-A89B-4916DD11F81A}" destId="{FB80269D-10A3-6344-8989-3032D57ABA5B}" srcOrd="0" destOrd="0" presId="urn:microsoft.com/office/officeart/2016/7/layout/RepeatingBendingProcessNew"/>
    <dgm:cxn modelId="{DAB8C0C8-2F74-AF4C-B3C3-47B0424E42D4}" type="presParOf" srcId="{477E631A-C653-8743-B3AB-766D4E4CF2D7}" destId="{66B6556F-E82E-D84A-AB8C-C8E9B0207E4A}" srcOrd="2" destOrd="0" presId="urn:microsoft.com/office/officeart/2016/7/layout/RepeatingBendingProcessNew"/>
    <dgm:cxn modelId="{9B6CD986-3074-004E-8864-0F7C4623B4BD}" type="presParOf" srcId="{477E631A-C653-8743-B3AB-766D4E4CF2D7}" destId="{43D3C20E-7FFB-354F-90E6-3658320528D6}" srcOrd="3" destOrd="0" presId="urn:microsoft.com/office/officeart/2016/7/layout/RepeatingBendingProcessNew"/>
    <dgm:cxn modelId="{2722F649-1679-3D4C-AF09-82FFE717F4AB}" type="presParOf" srcId="{43D3C20E-7FFB-354F-90E6-3658320528D6}" destId="{B14E9E04-0987-8347-8348-E3CF33E4A358}" srcOrd="0" destOrd="0" presId="urn:microsoft.com/office/officeart/2016/7/layout/RepeatingBendingProcessNew"/>
    <dgm:cxn modelId="{73FE90EE-C654-5D43-93F4-E4A60B5DFD30}" type="presParOf" srcId="{477E631A-C653-8743-B3AB-766D4E4CF2D7}" destId="{60D63BE8-EA28-E44D-8910-7893200CC95A}" srcOrd="4" destOrd="0" presId="urn:microsoft.com/office/officeart/2016/7/layout/RepeatingBendingProcessNew"/>
    <dgm:cxn modelId="{23D159C3-D554-934A-9A90-189CF5BBCA1B}" type="presParOf" srcId="{477E631A-C653-8743-B3AB-766D4E4CF2D7}" destId="{62621C6B-FCFA-CC41-BDC5-7E6F47EF64B6}" srcOrd="5" destOrd="0" presId="urn:microsoft.com/office/officeart/2016/7/layout/RepeatingBendingProcessNew"/>
    <dgm:cxn modelId="{89098045-84C7-E146-9E88-4139A521E48C}" type="presParOf" srcId="{62621C6B-FCFA-CC41-BDC5-7E6F47EF64B6}" destId="{89884F88-9A70-6446-89F0-C75FFF35EC57}" srcOrd="0" destOrd="0" presId="urn:microsoft.com/office/officeart/2016/7/layout/RepeatingBendingProcessNew"/>
    <dgm:cxn modelId="{5AA94EB2-0ECE-6E40-9EDE-44F1E5FD3447}" type="presParOf" srcId="{477E631A-C653-8743-B3AB-766D4E4CF2D7}" destId="{885696CE-6613-9C4C-9CA7-AD95F4DDE3CE}" srcOrd="6" destOrd="0" presId="urn:microsoft.com/office/officeart/2016/7/layout/RepeatingBendingProcessNew"/>
    <dgm:cxn modelId="{55F7F5A9-2362-454A-A5C2-DD904FAA9368}" type="presParOf" srcId="{477E631A-C653-8743-B3AB-766D4E4CF2D7}" destId="{7867D0B1-8FAA-594E-A9AF-C4827E849571}" srcOrd="7" destOrd="0" presId="urn:microsoft.com/office/officeart/2016/7/layout/RepeatingBendingProcessNew"/>
    <dgm:cxn modelId="{19EA8497-C43D-8D4B-8034-4C9C41F4D905}" type="presParOf" srcId="{7867D0B1-8FAA-594E-A9AF-C4827E849571}" destId="{370EB1F8-43F1-2843-9E58-EE62CCA1E6F1}" srcOrd="0" destOrd="0" presId="urn:microsoft.com/office/officeart/2016/7/layout/RepeatingBendingProcessNew"/>
    <dgm:cxn modelId="{C87B443A-F53A-5947-96E2-1051AD77A0C5}" type="presParOf" srcId="{477E631A-C653-8743-B3AB-766D4E4CF2D7}" destId="{D7F5C2FA-EA4C-324E-85F1-33F0DA4A40A1}" srcOrd="8" destOrd="0" presId="urn:microsoft.com/office/officeart/2016/7/layout/RepeatingBendingProcessNew"/>
    <dgm:cxn modelId="{0A47EAD6-C3D0-9542-893F-D1F0F5636AC3}" type="presParOf" srcId="{477E631A-C653-8743-B3AB-766D4E4CF2D7}" destId="{E3E976FF-C722-294F-AAA5-98C7F953C1DB}" srcOrd="9" destOrd="0" presId="urn:microsoft.com/office/officeart/2016/7/layout/RepeatingBendingProcessNew"/>
    <dgm:cxn modelId="{491D7FAA-722A-6E4B-8E46-ED189497AE20}" type="presParOf" srcId="{E3E976FF-C722-294F-AAA5-98C7F953C1DB}" destId="{5BF10578-A17F-BA49-8D4A-50CAB01E7ECF}" srcOrd="0" destOrd="0" presId="urn:microsoft.com/office/officeart/2016/7/layout/RepeatingBendingProcessNew"/>
    <dgm:cxn modelId="{FC277335-CC3A-1A48-9469-D421E46E7EBB}" type="presParOf" srcId="{477E631A-C653-8743-B3AB-766D4E4CF2D7}" destId="{9292CE9E-9961-E648-834F-77E1238C38EC}" srcOrd="10" destOrd="0" presId="urn:microsoft.com/office/officeart/2016/7/layout/RepeatingBendingProcessNew"/>
    <dgm:cxn modelId="{F199816C-9437-994C-A4E5-E73148A010FB}" type="presParOf" srcId="{477E631A-C653-8743-B3AB-766D4E4CF2D7}" destId="{063AE3B7-572F-9E4A-B2BD-AB19E7F3C303}" srcOrd="11" destOrd="0" presId="urn:microsoft.com/office/officeart/2016/7/layout/RepeatingBendingProcessNew"/>
    <dgm:cxn modelId="{9F018E33-5EA1-FF45-8D53-3E65DFDC676A}" type="presParOf" srcId="{063AE3B7-572F-9E4A-B2BD-AB19E7F3C303}" destId="{DE8711AD-4E05-5642-9733-3B18403D7827}" srcOrd="0" destOrd="0" presId="urn:microsoft.com/office/officeart/2016/7/layout/RepeatingBendingProcessNew"/>
    <dgm:cxn modelId="{2BAA40BF-10C7-6C4D-B004-89BA27A542F2}" type="presParOf" srcId="{477E631A-C653-8743-B3AB-766D4E4CF2D7}" destId="{B591CDFF-EA02-C940-A36E-2686D38A62EE}" srcOrd="12" destOrd="0" presId="urn:microsoft.com/office/officeart/2016/7/layout/RepeatingBendingProcessNew"/>
    <dgm:cxn modelId="{EA53D33A-1EB9-574F-8E7B-F8CD74C3BE6E}" type="presParOf" srcId="{477E631A-C653-8743-B3AB-766D4E4CF2D7}" destId="{A9D37025-079E-2A4F-8048-5986F22147FD}" srcOrd="13" destOrd="0" presId="urn:microsoft.com/office/officeart/2016/7/layout/RepeatingBendingProcessNew"/>
    <dgm:cxn modelId="{BAE410C3-73F4-1344-92FC-1A249280262C}" type="presParOf" srcId="{A9D37025-079E-2A4F-8048-5986F22147FD}" destId="{C7894975-D020-2D4E-A485-3B194A8B4F8B}" srcOrd="0" destOrd="0" presId="urn:microsoft.com/office/officeart/2016/7/layout/RepeatingBendingProcessNew"/>
    <dgm:cxn modelId="{8D109292-8BEB-FB45-BE53-BEF863543B49}" type="presParOf" srcId="{477E631A-C653-8743-B3AB-766D4E4CF2D7}" destId="{5D49D0A9-7ED6-6C45-B5D0-F5778AF92EB1}" srcOrd="14" destOrd="0" presId="urn:microsoft.com/office/officeart/2016/7/layout/RepeatingBendingProcessNew"/>
    <dgm:cxn modelId="{AD95D2B7-D9EB-6F49-86AB-28A620A067BD}" type="presParOf" srcId="{477E631A-C653-8743-B3AB-766D4E4CF2D7}" destId="{442F15B2-FD1B-114D-AD8D-F7AAD1F47828}" srcOrd="15" destOrd="0" presId="urn:microsoft.com/office/officeart/2016/7/layout/RepeatingBendingProcessNew"/>
    <dgm:cxn modelId="{0377E985-DAE0-4B4B-ACFF-4A738170A650}" type="presParOf" srcId="{442F15B2-FD1B-114D-AD8D-F7AAD1F47828}" destId="{089FA106-4200-0540-87C1-5155B32F0CBD}" srcOrd="0" destOrd="0" presId="urn:microsoft.com/office/officeart/2016/7/layout/RepeatingBendingProcessNew"/>
    <dgm:cxn modelId="{7D09D2C5-E51F-4A43-B156-1924BB920300}" type="presParOf" srcId="{477E631A-C653-8743-B3AB-766D4E4CF2D7}" destId="{6215A6FC-492B-E149-B765-37E1D639D05E}" srcOrd="16" destOrd="0" presId="urn:microsoft.com/office/officeart/2016/7/layout/RepeatingBendingProcessNew"/>
    <dgm:cxn modelId="{65F611FC-0537-CC4E-AED8-DFA6119D9974}" type="presParOf" srcId="{477E631A-C653-8743-B3AB-766D4E4CF2D7}" destId="{3CD86C87-746D-B94E-9F9B-CE77D99AE8E0}" srcOrd="17" destOrd="0" presId="urn:microsoft.com/office/officeart/2016/7/layout/RepeatingBendingProcessNew"/>
    <dgm:cxn modelId="{46F906CF-47B1-4A48-B704-C2A7E8ACA43D}" type="presParOf" srcId="{3CD86C87-746D-B94E-9F9B-CE77D99AE8E0}" destId="{1B17D134-F5DA-1A42-8E7B-04C8748290C5}" srcOrd="0" destOrd="0" presId="urn:microsoft.com/office/officeart/2016/7/layout/RepeatingBendingProcessNew"/>
    <dgm:cxn modelId="{9A9AC9A6-3E0E-7D46-9A6C-DC1B49890225}" type="presParOf" srcId="{477E631A-C653-8743-B3AB-766D4E4CF2D7}" destId="{F7C3D3D3-C039-EA46-BB93-63FD7A822467}" srcOrd="18" destOrd="0" presId="urn:microsoft.com/office/officeart/2016/7/layout/RepeatingBendingProcessNew"/>
    <dgm:cxn modelId="{B510133F-FCA5-E647-A03F-3F419CA18C8A}" type="presParOf" srcId="{477E631A-C653-8743-B3AB-766D4E4CF2D7}" destId="{8CF53427-448B-B643-AA55-E23C6D4EBCED}" srcOrd="19" destOrd="0" presId="urn:microsoft.com/office/officeart/2016/7/layout/RepeatingBendingProcessNew"/>
    <dgm:cxn modelId="{8EBC6400-E5BC-304F-83AF-1D34E49794CF}" type="presParOf" srcId="{8CF53427-448B-B643-AA55-E23C6D4EBCED}" destId="{9B5B699E-8648-BB4B-A6B4-7507749D2DD1}" srcOrd="0" destOrd="0" presId="urn:microsoft.com/office/officeart/2016/7/layout/RepeatingBendingProcessNew"/>
    <dgm:cxn modelId="{7C816A8F-4736-1345-B842-008F046E55CF}" type="presParOf" srcId="{477E631A-C653-8743-B3AB-766D4E4CF2D7}" destId="{3DEAA090-8231-FE49-8736-59826BD96D00}" srcOrd="20" destOrd="0" presId="urn:microsoft.com/office/officeart/2016/7/layout/RepeatingBendingProcessNew"/>
    <dgm:cxn modelId="{BB8A65DD-AAB7-4746-99BF-5B44E257294C}" type="presParOf" srcId="{477E631A-C653-8743-B3AB-766D4E4CF2D7}" destId="{EBE023F8-CFAE-C24A-AEBF-6B291518AEFA}" srcOrd="21" destOrd="0" presId="urn:microsoft.com/office/officeart/2016/7/layout/RepeatingBendingProcessNew"/>
    <dgm:cxn modelId="{E6D360B9-942C-4C4B-BEFC-36FCBA465967}" type="presParOf" srcId="{EBE023F8-CFAE-C24A-AEBF-6B291518AEFA}" destId="{A34E16CF-9266-9549-B063-502C6842BFF6}" srcOrd="0" destOrd="0" presId="urn:microsoft.com/office/officeart/2016/7/layout/RepeatingBendingProcessNew"/>
    <dgm:cxn modelId="{617ED243-DF0D-7042-A18F-EC896B44C69B}" type="presParOf" srcId="{477E631A-C653-8743-B3AB-766D4E4CF2D7}" destId="{C40F75FF-A134-E54A-9B67-E3D036C1EEF3}" srcOrd="22" destOrd="0" presId="urn:microsoft.com/office/officeart/2016/7/layout/RepeatingBendingProcessNew"/>
    <dgm:cxn modelId="{C6C12238-8CE9-AF43-86C7-A4AFEF79A5FD}" type="presParOf" srcId="{477E631A-C653-8743-B3AB-766D4E4CF2D7}" destId="{0E98B747-BBBE-384B-B7FB-9A576E785A03}" srcOrd="23" destOrd="0" presId="urn:microsoft.com/office/officeart/2016/7/layout/RepeatingBendingProcessNew"/>
    <dgm:cxn modelId="{F95B5C4E-4C21-034F-A36D-C54D440CB914}" type="presParOf" srcId="{0E98B747-BBBE-384B-B7FB-9A576E785A03}" destId="{6CDC938C-04A0-764E-8E84-A9880A33CCAB}" srcOrd="0" destOrd="0" presId="urn:microsoft.com/office/officeart/2016/7/layout/RepeatingBendingProcessNew"/>
    <dgm:cxn modelId="{1BAB4911-1D9A-0B4D-AA92-AAA01F46DF84}" type="presParOf" srcId="{477E631A-C653-8743-B3AB-766D4E4CF2D7}" destId="{09399378-FB32-314A-814B-AF56130930BD}" srcOrd="24" destOrd="0" presId="urn:microsoft.com/office/officeart/2016/7/layout/RepeatingBendingProcessNew"/>
    <dgm:cxn modelId="{8748344D-CCF4-FB44-BD55-0E33330E2CCB}" type="presParOf" srcId="{477E631A-C653-8743-B3AB-766D4E4CF2D7}" destId="{F73512F3-82DD-DB4A-BAD0-6C37E750505D}" srcOrd="25" destOrd="0" presId="urn:microsoft.com/office/officeart/2016/7/layout/RepeatingBendingProcessNew"/>
    <dgm:cxn modelId="{0B4782E7-7BAB-ED46-B4DD-47A77D34FE5C}" type="presParOf" srcId="{F73512F3-82DD-DB4A-BAD0-6C37E750505D}" destId="{92FEE264-A1DC-D94A-BF03-14D9DCA439F9}" srcOrd="0" destOrd="0" presId="urn:microsoft.com/office/officeart/2016/7/layout/RepeatingBendingProcessNew"/>
    <dgm:cxn modelId="{9656F50A-F855-5A49-AF73-9F7834875126}" type="presParOf" srcId="{477E631A-C653-8743-B3AB-766D4E4CF2D7}" destId="{509D2007-A20E-FD4B-9C8E-C32D48D4932A}" srcOrd="26"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ACF507-4FAF-9847-A89B-4916DD11F81A}">
      <dsp:nvSpPr>
        <dsp:cNvPr id="0" name=""/>
        <dsp:cNvSpPr/>
      </dsp:nvSpPr>
      <dsp:spPr>
        <a:xfrm>
          <a:off x="1892407" y="572807"/>
          <a:ext cx="403409" cy="91440"/>
        </a:xfrm>
        <a:custGeom>
          <a:avLst/>
          <a:gdLst/>
          <a:ahLst/>
          <a:cxnLst/>
          <a:rect l="0" t="0" r="0" b="0"/>
          <a:pathLst>
            <a:path>
              <a:moveTo>
                <a:pt x="0" y="45720"/>
              </a:moveTo>
              <a:lnTo>
                <a:pt x="403409" y="45720"/>
              </a:lnTo>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083262" y="616357"/>
        <a:ext cx="21700" cy="4340"/>
      </dsp:txXfrm>
    </dsp:sp>
    <dsp:sp modelId="{16FE7C9F-8194-084A-A746-9B50DE9D461B}">
      <dsp:nvSpPr>
        <dsp:cNvPr id="0" name=""/>
        <dsp:cNvSpPr/>
      </dsp:nvSpPr>
      <dsp:spPr>
        <a:xfrm>
          <a:off x="7209" y="52428"/>
          <a:ext cx="1886998" cy="1132199"/>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65" tIns="97058" rIns="92465" bIns="97058" numCol="1" spcCol="1270" anchor="ctr" anchorCtr="0">
          <a:noAutofit/>
        </a:bodyPr>
        <a:lstStyle/>
        <a:p>
          <a:pPr marL="0" lvl="0" indent="0" algn="ctr" defTabSz="577850">
            <a:lnSpc>
              <a:spcPct val="90000"/>
            </a:lnSpc>
            <a:spcBef>
              <a:spcPct val="0"/>
            </a:spcBef>
            <a:spcAft>
              <a:spcPct val="35000"/>
            </a:spcAft>
            <a:buNone/>
          </a:pPr>
          <a:r>
            <a:rPr kumimoji="0" lang="ro-RO" altLang="x-none" sz="1300" b="0" i="0" u="none" strike="noStrike" kern="1200" cap="none" normalizeH="0" baseline="0" dirty="0">
              <a:ln>
                <a:noFill/>
              </a:ln>
              <a:solidFill>
                <a:srgbClr val="202124"/>
              </a:solidFill>
              <a:effectLst/>
              <a:latin typeface="inherit"/>
              <a:ea typeface="Times New Roman" panose="02020603050405020304" pitchFamily="18" charset="0"/>
            </a:rPr>
            <a:t>Diversitatea la clasă: provocările educaționale ale unei societăți diverse și într-o schimbare rapidă</a:t>
          </a:r>
          <a:endParaRPr lang="en-US" sz="1300" kern="1200" dirty="0"/>
        </a:p>
      </dsp:txBody>
      <dsp:txXfrm>
        <a:off x="7209" y="52428"/>
        <a:ext cx="1886998" cy="1132199"/>
      </dsp:txXfrm>
    </dsp:sp>
    <dsp:sp modelId="{43D3C20E-7FFB-354F-90E6-3658320528D6}">
      <dsp:nvSpPr>
        <dsp:cNvPr id="0" name=""/>
        <dsp:cNvSpPr/>
      </dsp:nvSpPr>
      <dsp:spPr>
        <a:xfrm>
          <a:off x="4213416" y="572807"/>
          <a:ext cx="403409" cy="91440"/>
        </a:xfrm>
        <a:custGeom>
          <a:avLst/>
          <a:gdLst/>
          <a:ahLst/>
          <a:cxnLst/>
          <a:rect l="0" t="0" r="0" b="0"/>
          <a:pathLst>
            <a:path>
              <a:moveTo>
                <a:pt x="0" y="45720"/>
              </a:moveTo>
              <a:lnTo>
                <a:pt x="403409" y="45720"/>
              </a:lnTo>
            </a:path>
          </a:pathLst>
        </a:custGeom>
        <a:noFill/>
        <a:ln w="9525"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404270" y="616357"/>
        <a:ext cx="21700" cy="4340"/>
      </dsp:txXfrm>
    </dsp:sp>
    <dsp:sp modelId="{66B6556F-E82E-D84A-AB8C-C8E9B0207E4A}">
      <dsp:nvSpPr>
        <dsp:cNvPr id="0" name=""/>
        <dsp:cNvSpPr/>
      </dsp:nvSpPr>
      <dsp:spPr>
        <a:xfrm>
          <a:off x="2328217" y="52428"/>
          <a:ext cx="1886998" cy="1132199"/>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65" tIns="97058" rIns="92465" bIns="97058" numCol="1" spcCol="1270" anchor="ctr" anchorCtr="0">
          <a:noAutofit/>
        </a:bodyPr>
        <a:lstStyle/>
        <a:p>
          <a:pPr marL="0" lvl="0" indent="0" algn="ctr" defTabSz="577850">
            <a:lnSpc>
              <a:spcPct val="90000"/>
            </a:lnSpc>
            <a:spcBef>
              <a:spcPct val="0"/>
            </a:spcBef>
            <a:spcAft>
              <a:spcPct val="35000"/>
            </a:spcAft>
            <a:buNone/>
          </a:pPr>
          <a:r>
            <a:rPr kumimoji="0" lang="ro-RO" altLang="x-none" sz="1300" b="0" i="0" u="none" strike="noStrike" kern="1200" cap="none" normalizeH="0" baseline="0" dirty="0">
              <a:ln>
                <a:noFill/>
              </a:ln>
              <a:solidFill>
                <a:srgbClr val="202124"/>
              </a:solidFill>
              <a:effectLst/>
              <a:latin typeface="inherit"/>
              <a:ea typeface="Times New Roman" panose="02020603050405020304" pitchFamily="18" charset="0"/>
            </a:rPr>
            <a:t>Împărtășirea experiențelor și provocărilor în lucrul în școli diverse și multiculturale</a:t>
          </a:r>
          <a:endParaRPr lang="en-US" sz="1300" kern="1200" dirty="0"/>
        </a:p>
      </dsp:txBody>
      <dsp:txXfrm>
        <a:off x="2328217" y="52428"/>
        <a:ext cx="1886998" cy="1132199"/>
      </dsp:txXfrm>
    </dsp:sp>
    <dsp:sp modelId="{62621C6B-FCFA-CC41-BDC5-7E6F47EF64B6}">
      <dsp:nvSpPr>
        <dsp:cNvPr id="0" name=""/>
        <dsp:cNvSpPr/>
      </dsp:nvSpPr>
      <dsp:spPr>
        <a:xfrm>
          <a:off x="6534424" y="572807"/>
          <a:ext cx="403409" cy="91440"/>
        </a:xfrm>
        <a:custGeom>
          <a:avLst/>
          <a:gdLst/>
          <a:ahLst/>
          <a:cxnLst/>
          <a:rect l="0" t="0" r="0" b="0"/>
          <a:pathLst>
            <a:path>
              <a:moveTo>
                <a:pt x="0" y="45720"/>
              </a:moveTo>
              <a:lnTo>
                <a:pt x="403409" y="45720"/>
              </a:lnTo>
            </a:path>
          </a:pathLst>
        </a:custGeom>
        <a:noFill/>
        <a:ln w="9525" cap="flat" cmpd="sng" algn="ctr">
          <a:solidFill>
            <a:schemeClr val="accent4">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725278" y="616357"/>
        <a:ext cx="21700" cy="4340"/>
      </dsp:txXfrm>
    </dsp:sp>
    <dsp:sp modelId="{60D63BE8-EA28-E44D-8910-7893200CC95A}">
      <dsp:nvSpPr>
        <dsp:cNvPr id="0" name=""/>
        <dsp:cNvSpPr/>
      </dsp:nvSpPr>
      <dsp:spPr>
        <a:xfrm>
          <a:off x="4649225" y="52428"/>
          <a:ext cx="1886998" cy="1132199"/>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65" tIns="97058" rIns="92465" bIns="97058" numCol="1" spcCol="1270" anchor="ctr" anchorCtr="0">
          <a:noAutofit/>
        </a:bodyPr>
        <a:lstStyle/>
        <a:p>
          <a:pPr marL="0" lvl="0" indent="0" algn="ctr" defTabSz="577850">
            <a:lnSpc>
              <a:spcPct val="90000"/>
            </a:lnSpc>
            <a:spcBef>
              <a:spcPct val="0"/>
            </a:spcBef>
            <a:spcAft>
              <a:spcPct val="35000"/>
            </a:spcAft>
            <a:buNone/>
          </a:pPr>
          <a:r>
            <a:rPr kumimoji="0" lang="ro-RO" altLang="x-none" sz="1300" b="0" i="0" u="none" strike="noStrike" kern="1200" cap="none" normalizeH="0" baseline="0" dirty="0">
              <a:ln>
                <a:noFill/>
              </a:ln>
              <a:solidFill>
                <a:srgbClr val="202124"/>
              </a:solidFill>
              <a:effectLst/>
              <a:latin typeface="inherit"/>
              <a:ea typeface="Times New Roman" panose="02020603050405020304" pitchFamily="18" charset="0"/>
            </a:rPr>
            <a:t>Dezvoltarea competenței interculturale ca profesor</a:t>
          </a:r>
          <a:endParaRPr lang="en-US" sz="1300" kern="1200" dirty="0"/>
        </a:p>
      </dsp:txBody>
      <dsp:txXfrm>
        <a:off x="4649225" y="52428"/>
        <a:ext cx="1886998" cy="1132199"/>
      </dsp:txXfrm>
    </dsp:sp>
    <dsp:sp modelId="{7867D0B1-8FAA-594E-A9AF-C4827E849571}">
      <dsp:nvSpPr>
        <dsp:cNvPr id="0" name=""/>
        <dsp:cNvSpPr/>
      </dsp:nvSpPr>
      <dsp:spPr>
        <a:xfrm>
          <a:off x="8855432" y="572807"/>
          <a:ext cx="403409" cy="91440"/>
        </a:xfrm>
        <a:custGeom>
          <a:avLst/>
          <a:gdLst/>
          <a:ahLst/>
          <a:cxnLst/>
          <a:rect l="0" t="0" r="0" b="0"/>
          <a:pathLst>
            <a:path>
              <a:moveTo>
                <a:pt x="0" y="45720"/>
              </a:moveTo>
              <a:lnTo>
                <a:pt x="403409" y="45720"/>
              </a:lnTo>
            </a:path>
          </a:pathLst>
        </a:custGeom>
        <a:noFill/>
        <a:ln w="9525" cap="flat" cmpd="sng" algn="ctr">
          <a:solidFill>
            <a:schemeClr val="accent5">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9046287" y="616357"/>
        <a:ext cx="21700" cy="4340"/>
      </dsp:txXfrm>
    </dsp:sp>
    <dsp:sp modelId="{885696CE-6613-9C4C-9CA7-AD95F4DDE3CE}">
      <dsp:nvSpPr>
        <dsp:cNvPr id="0" name=""/>
        <dsp:cNvSpPr/>
      </dsp:nvSpPr>
      <dsp:spPr>
        <a:xfrm>
          <a:off x="6970233" y="52428"/>
          <a:ext cx="1886998" cy="1132199"/>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65" tIns="97058" rIns="92465" bIns="97058" numCol="1" spcCol="1270" anchor="ctr" anchorCtr="0">
          <a:noAutofit/>
        </a:bodyPr>
        <a:lstStyle/>
        <a:p>
          <a:pPr marL="0" lvl="0" indent="0" algn="ctr" defTabSz="577850">
            <a:lnSpc>
              <a:spcPct val="90000"/>
            </a:lnSpc>
            <a:spcBef>
              <a:spcPct val="0"/>
            </a:spcBef>
            <a:spcAft>
              <a:spcPct val="35000"/>
            </a:spcAft>
            <a:buNone/>
          </a:pPr>
          <a:r>
            <a:rPr kumimoji="0" lang="ro-RO" altLang="x-none" sz="1300" b="0" i="0" u="none" strike="noStrike" kern="1200" cap="none" normalizeH="0" baseline="0" dirty="0">
              <a:ln>
                <a:noFill/>
              </a:ln>
              <a:solidFill>
                <a:srgbClr val="202124"/>
              </a:solidFill>
              <a:effectLst/>
              <a:latin typeface="inherit"/>
              <a:ea typeface="Times New Roman" panose="02020603050405020304" pitchFamily="18" charset="0"/>
            </a:rPr>
            <a:t>Stereotipuri și prejudecăți la școală: cum să opriți cercul vicios?</a:t>
          </a:r>
          <a:endParaRPr lang="en-US" sz="1300" kern="1200" dirty="0"/>
        </a:p>
      </dsp:txBody>
      <dsp:txXfrm>
        <a:off x="6970233" y="52428"/>
        <a:ext cx="1886998" cy="1132199"/>
      </dsp:txXfrm>
    </dsp:sp>
    <dsp:sp modelId="{E3E976FF-C722-294F-AAA5-98C7F953C1DB}">
      <dsp:nvSpPr>
        <dsp:cNvPr id="0" name=""/>
        <dsp:cNvSpPr/>
      </dsp:nvSpPr>
      <dsp:spPr>
        <a:xfrm>
          <a:off x="1029632" y="1182827"/>
          <a:ext cx="9205109" cy="366443"/>
        </a:xfrm>
        <a:custGeom>
          <a:avLst/>
          <a:gdLst/>
          <a:ahLst/>
          <a:cxnLst/>
          <a:rect l="0" t="0" r="0" b="0"/>
          <a:pathLst>
            <a:path>
              <a:moveTo>
                <a:pt x="9205109" y="0"/>
              </a:moveTo>
              <a:lnTo>
                <a:pt x="9205109" y="200321"/>
              </a:lnTo>
              <a:lnTo>
                <a:pt x="0" y="200321"/>
              </a:lnTo>
              <a:lnTo>
                <a:pt x="0" y="366443"/>
              </a:lnTo>
            </a:path>
          </a:pathLst>
        </a:custGeom>
        <a:noFill/>
        <a:ln w="9525" cap="flat" cmpd="sng" algn="ctr">
          <a:solidFill>
            <a:schemeClr val="accent6">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401845" y="1363879"/>
        <a:ext cx="460683" cy="4340"/>
      </dsp:txXfrm>
    </dsp:sp>
    <dsp:sp modelId="{D7F5C2FA-EA4C-324E-85F1-33F0DA4A40A1}">
      <dsp:nvSpPr>
        <dsp:cNvPr id="0" name=""/>
        <dsp:cNvSpPr/>
      </dsp:nvSpPr>
      <dsp:spPr>
        <a:xfrm>
          <a:off x="9291242" y="52428"/>
          <a:ext cx="1886998" cy="1132199"/>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65" tIns="97058" rIns="92465" bIns="97058" numCol="1" spcCol="1270" anchor="ctr" anchorCtr="0">
          <a:noAutofit/>
        </a:bodyPr>
        <a:lstStyle/>
        <a:p>
          <a:pPr marL="0" lvl="0" indent="0" algn="ctr" defTabSz="577850">
            <a:lnSpc>
              <a:spcPct val="90000"/>
            </a:lnSpc>
            <a:spcBef>
              <a:spcPct val="0"/>
            </a:spcBef>
            <a:spcAft>
              <a:spcPct val="35000"/>
            </a:spcAft>
            <a:buNone/>
          </a:pPr>
          <a:r>
            <a:rPr kumimoji="0" lang="ro-RO" altLang="x-none" sz="1300" b="0" i="0" u="none" strike="noStrike" kern="1200" cap="none" normalizeH="0" baseline="0" dirty="0">
              <a:ln>
                <a:noFill/>
              </a:ln>
              <a:solidFill>
                <a:srgbClr val="202124"/>
              </a:solidFill>
              <a:effectLst/>
              <a:latin typeface="inherit"/>
              <a:ea typeface="Times New Roman" panose="02020603050405020304" pitchFamily="18" charset="0"/>
            </a:rPr>
            <a:t>Cum să promovați toleranța și conștientizarea interculturală a elevilor?</a:t>
          </a:r>
          <a:endParaRPr lang="en-US" sz="1300" kern="1200" dirty="0"/>
        </a:p>
      </dsp:txBody>
      <dsp:txXfrm>
        <a:off x="9291242" y="52428"/>
        <a:ext cx="1886998" cy="1132199"/>
      </dsp:txXfrm>
    </dsp:sp>
    <dsp:sp modelId="{063AE3B7-572F-9E4A-B2BD-AB19E7F3C303}">
      <dsp:nvSpPr>
        <dsp:cNvPr id="0" name=""/>
        <dsp:cNvSpPr/>
      </dsp:nvSpPr>
      <dsp:spPr>
        <a:xfrm>
          <a:off x="1939035" y="2102050"/>
          <a:ext cx="292189" cy="91440"/>
        </a:xfrm>
        <a:custGeom>
          <a:avLst/>
          <a:gdLst/>
          <a:ahLst/>
          <a:cxnLst/>
          <a:rect l="0" t="0" r="0" b="0"/>
          <a:pathLst>
            <a:path>
              <a:moveTo>
                <a:pt x="0" y="45720"/>
              </a:moveTo>
              <a:lnTo>
                <a:pt x="163194" y="45720"/>
              </a:lnTo>
              <a:lnTo>
                <a:pt x="163194" y="82686"/>
              </a:lnTo>
              <a:lnTo>
                <a:pt x="292189" y="82686"/>
              </a:lnTo>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077008" y="2145600"/>
        <a:ext cx="16244" cy="4340"/>
      </dsp:txXfrm>
    </dsp:sp>
    <dsp:sp modelId="{9292CE9E-9961-E648-834F-77E1238C38EC}">
      <dsp:nvSpPr>
        <dsp:cNvPr id="0" name=""/>
        <dsp:cNvSpPr/>
      </dsp:nvSpPr>
      <dsp:spPr>
        <a:xfrm>
          <a:off x="118429" y="1581670"/>
          <a:ext cx="1822406" cy="1132199"/>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65" tIns="97058" rIns="92465" bIns="97058" numCol="1" spcCol="1270" anchor="ctr" anchorCtr="0">
          <a:noAutofit/>
        </a:bodyPr>
        <a:lstStyle/>
        <a:p>
          <a:pPr marL="0" lvl="0" indent="0" algn="ctr" defTabSz="577850">
            <a:lnSpc>
              <a:spcPct val="90000"/>
            </a:lnSpc>
            <a:spcBef>
              <a:spcPct val="0"/>
            </a:spcBef>
            <a:spcAft>
              <a:spcPct val="35000"/>
            </a:spcAft>
            <a:buNone/>
          </a:pPr>
          <a:r>
            <a:rPr kumimoji="0" lang="ro-RO" altLang="x-none" sz="1300" b="0" i="0" u="none" strike="noStrike" kern="1200" cap="none" normalizeH="0" baseline="0" dirty="0">
              <a:ln>
                <a:noFill/>
              </a:ln>
              <a:solidFill>
                <a:srgbClr val="202124"/>
              </a:solidFill>
              <a:effectLst/>
              <a:latin typeface="inherit"/>
              <a:ea typeface="Times New Roman" panose="02020603050405020304" pitchFamily="18" charset="0"/>
            </a:rPr>
            <a:t>Resurse pentru o clasă de succes, tolerantă și deschisă la minte</a:t>
          </a:r>
          <a:endParaRPr lang="en-US" sz="1300" kern="1200" dirty="0"/>
        </a:p>
      </dsp:txBody>
      <dsp:txXfrm>
        <a:off x="118429" y="1581670"/>
        <a:ext cx="1822406" cy="1132199"/>
      </dsp:txXfrm>
    </dsp:sp>
    <dsp:sp modelId="{A9D37025-079E-2A4F-8048-5986F22147FD}">
      <dsp:nvSpPr>
        <dsp:cNvPr id="0" name=""/>
        <dsp:cNvSpPr/>
      </dsp:nvSpPr>
      <dsp:spPr>
        <a:xfrm>
          <a:off x="4148824" y="2139016"/>
          <a:ext cx="403409" cy="91440"/>
        </a:xfrm>
        <a:custGeom>
          <a:avLst/>
          <a:gdLst/>
          <a:ahLst/>
          <a:cxnLst/>
          <a:rect l="0" t="0" r="0" b="0"/>
          <a:pathLst>
            <a:path>
              <a:moveTo>
                <a:pt x="0" y="45720"/>
              </a:moveTo>
              <a:lnTo>
                <a:pt x="403409" y="45720"/>
              </a:lnTo>
            </a:path>
          </a:pathLst>
        </a:custGeom>
        <a:noFill/>
        <a:ln w="9525"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339678" y="2182566"/>
        <a:ext cx="21700" cy="4340"/>
      </dsp:txXfrm>
    </dsp:sp>
    <dsp:sp modelId="{B591CDFF-EA02-C940-A36E-2686D38A62EE}">
      <dsp:nvSpPr>
        <dsp:cNvPr id="0" name=""/>
        <dsp:cNvSpPr/>
      </dsp:nvSpPr>
      <dsp:spPr>
        <a:xfrm>
          <a:off x="2263625" y="1618637"/>
          <a:ext cx="1886998" cy="1132199"/>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65" tIns="97058" rIns="92465" bIns="97058" numCol="1" spcCol="1270" anchor="ctr" anchorCtr="0">
          <a:noAutofit/>
        </a:bodyPr>
        <a:lstStyle/>
        <a:p>
          <a:pPr marL="0" lvl="0" indent="0" algn="ctr" defTabSz="577850">
            <a:lnSpc>
              <a:spcPct val="90000"/>
            </a:lnSpc>
            <a:spcBef>
              <a:spcPct val="0"/>
            </a:spcBef>
            <a:spcAft>
              <a:spcPct val="35000"/>
            </a:spcAft>
            <a:buNone/>
          </a:pPr>
          <a:r>
            <a:rPr kumimoji="0" lang="ro-RO" altLang="x-none" sz="1300" b="0" i="0" u="none" strike="noStrike" kern="1200" cap="none" normalizeH="0" baseline="0" dirty="0">
              <a:ln>
                <a:noFill/>
              </a:ln>
              <a:solidFill>
                <a:srgbClr val="202124"/>
              </a:solidFill>
              <a:effectLst/>
              <a:latin typeface="inherit"/>
              <a:ea typeface="Times New Roman" panose="02020603050405020304" pitchFamily="18" charset="0"/>
            </a:rPr>
            <a:t>Lucrul în echipă</a:t>
          </a:r>
          <a:endParaRPr lang="en-US" sz="1300" kern="1200" dirty="0"/>
        </a:p>
      </dsp:txBody>
      <dsp:txXfrm>
        <a:off x="2263625" y="1618637"/>
        <a:ext cx="1886998" cy="1132199"/>
      </dsp:txXfrm>
    </dsp:sp>
    <dsp:sp modelId="{442F15B2-FD1B-114D-AD8D-F7AAD1F47828}">
      <dsp:nvSpPr>
        <dsp:cNvPr id="0" name=""/>
        <dsp:cNvSpPr/>
      </dsp:nvSpPr>
      <dsp:spPr>
        <a:xfrm>
          <a:off x="6469832" y="2139016"/>
          <a:ext cx="403409" cy="91440"/>
        </a:xfrm>
        <a:custGeom>
          <a:avLst/>
          <a:gdLst/>
          <a:ahLst/>
          <a:cxnLst/>
          <a:rect l="0" t="0" r="0" b="0"/>
          <a:pathLst>
            <a:path>
              <a:moveTo>
                <a:pt x="0" y="45720"/>
              </a:moveTo>
              <a:lnTo>
                <a:pt x="403409" y="45720"/>
              </a:lnTo>
            </a:path>
          </a:pathLst>
        </a:custGeom>
        <a:noFill/>
        <a:ln w="9525" cap="flat" cmpd="sng" algn="ctr">
          <a:solidFill>
            <a:schemeClr val="accent4">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660686" y="2182566"/>
        <a:ext cx="21700" cy="4340"/>
      </dsp:txXfrm>
    </dsp:sp>
    <dsp:sp modelId="{5D49D0A9-7ED6-6C45-B5D0-F5778AF92EB1}">
      <dsp:nvSpPr>
        <dsp:cNvPr id="0" name=""/>
        <dsp:cNvSpPr/>
      </dsp:nvSpPr>
      <dsp:spPr>
        <a:xfrm>
          <a:off x="4584633" y="1618637"/>
          <a:ext cx="1886998" cy="1132199"/>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65" tIns="97058" rIns="92465" bIns="97058" numCol="1" spcCol="1270" anchor="ctr" anchorCtr="0">
          <a:noAutofit/>
        </a:bodyPr>
        <a:lstStyle/>
        <a:p>
          <a:pPr marL="0" lvl="0" indent="0" algn="ctr" defTabSz="577850">
            <a:lnSpc>
              <a:spcPct val="90000"/>
            </a:lnSpc>
            <a:spcBef>
              <a:spcPct val="0"/>
            </a:spcBef>
            <a:spcAft>
              <a:spcPct val="35000"/>
            </a:spcAft>
            <a:buNone/>
          </a:pPr>
          <a:r>
            <a:rPr kumimoji="0" lang="ro-RO" altLang="x-none" sz="1300" b="0" i="0" u="none" strike="noStrike" kern="1200" cap="none" normalizeH="0" baseline="0" dirty="0">
              <a:ln>
                <a:noFill/>
              </a:ln>
              <a:solidFill>
                <a:srgbClr val="202124"/>
              </a:solidFill>
              <a:effectLst/>
              <a:latin typeface="inherit"/>
              <a:ea typeface="Times New Roman" panose="02020603050405020304" pitchFamily="18" charset="0"/>
            </a:rPr>
            <a:t>Obținerea puterii prin cooperarea grupului</a:t>
          </a:r>
          <a:endParaRPr lang="en-US" sz="1300" kern="1200" dirty="0"/>
        </a:p>
      </dsp:txBody>
      <dsp:txXfrm>
        <a:off x="4584633" y="1618637"/>
        <a:ext cx="1886998" cy="1132199"/>
      </dsp:txXfrm>
    </dsp:sp>
    <dsp:sp modelId="{3CD86C87-746D-B94E-9F9B-CE77D99AE8E0}">
      <dsp:nvSpPr>
        <dsp:cNvPr id="0" name=""/>
        <dsp:cNvSpPr/>
      </dsp:nvSpPr>
      <dsp:spPr>
        <a:xfrm>
          <a:off x="8790840" y="2139016"/>
          <a:ext cx="403409" cy="91440"/>
        </a:xfrm>
        <a:custGeom>
          <a:avLst/>
          <a:gdLst/>
          <a:ahLst/>
          <a:cxnLst/>
          <a:rect l="0" t="0" r="0" b="0"/>
          <a:pathLst>
            <a:path>
              <a:moveTo>
                <a:pt x="0" y="45720"/>
              </a:moveTo>
              <a:lnTo>
                <a:pt x="403409" y="45720"/>
              </a:lnTo>
            </a:path>
          </a:pathLst>
        </a:custGeom>
        <a:noFill/>
        <a:ln w="9525" cap="flat" cmpd="sng" algn="ctr">
          <a:solidFill>
            <a:schemeClr val="accent5">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981695" y="2182566"/>
        <a:ext cx="21700" cy="4340"/>
      </dsp:txXfrm>
    </dsp:sp>
    <dsp:sp modelId="{6215A6FC-492B-E149-B765-37E1D639D05E}">
      <dsp:nvSpPr>
        <dsp:cNvPr id="0" name=""/>
        <dsp:cNvSpPr/>
      </dsp:nvSpPr>
      <dsp:spPr>
        <a:xfrm>
          <a:off x="6905641" y="1618637"/>
          <a:ext cx="1886998" cy="1132199"/>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65" tIns="97058" rIns="92465" bIns="97058" numCol="1" spcCol="1270" anchor="ctr" anchorCtr="0">
          <a:noAutofit/>
        </a:bodyPr>
        <a:lstStyle/>
        <a:p>
          <a:pPr marL="0" lvl="0" indent="0" algn="ctr" defTabSz="577850">
            <a:lnSpc>
              <a:spcPct val="90000"/>
            </a:lnSpc>
            <a:spcBef>
              <a:spcPct val="0"/>
            </a:spcBef>
            <a:spcAft>
              <a:spcPct val="35000"/>
            </a:spcAft>
            <a:buNone/>
          </a:pPr>
          <a:r>
            <a:rPr kumimoji="0" lang="ro-RO" altLang="x-none" sz="1300" b="0" i="0" u="none" strike="noStrike" kern="1200" cap="none" normalizeH="0" baseline="0" dirty="0">
              <a:ln>
                <a:noFill/>
              </a:ln>
              <a:solidFill>
                <a:srgbClr val="202124"/>
              </a:solidFill>
              <a:effectLst/>
              <a:latin typeface="inherit"/>
              <a:ea typeface="Times New Roman" panose="02020603050405020304" pitchFamily="18" charset="0"/>
            </a:rPr>
            <a:t>Dezvoltarea abilităților interpersonale</a:t>
          </a:r>
          <a:endParaRPr lang="en-US" sz="1300" kern="1200" dirty="0"/>
        </a:p>
      </dsp:txBody>
      <dsp:txXfrm>
        <a:off x="6905641" y="1618637"/>
        <a:ext cx="1886998" cy="1132199"/>
      </dsp:txXfrm>
    </dsp:sp>
    <dsp:sp modelId="{8CF53427-448B-B643-AA55-E23C6D4EBCED}">
      <dsp:nvSpPr>
        <dsp:cNvPr id="0" name=""/>
        <dsp:cNvSpPr/>
      </dsp:nvSpPr>
      <dsp:spPr>
        <a:xfrm>
          <a:off x="950708" y="2749036"/>
          <a:ext cx="9219440" cy="448765"/>
        </a:xfrm>
        <a:custGeom>
          <a:avLst/>
          <a:gdLst/>
          <a:ahLst/>
          <a:cxnLst/>
          <a:rect l="0" t="0" r="0" b="0"/>
          <a:pathLst>
            <a:path>
              <a:moveTo>
                <a:pt x="9219440" y="0"/>
              </a:moveTo>
              <a:lnTo>
                <a:pt x="9219440" y="241482"/>
              </a:lnTo>
              <a:lnTo>
                <a:pt x="0" y="241482"/>
              </a:lnTo>
              <a:lnTo>
                <a:pt x="0" y="448765"/>
              </a:lnTo>
            </a:path>
          </a:pathLst>
        </a:custGeom>
        <a:noFill/>
        <a:ln w="9525" cap="flat" cmpd="sng" algn="ctr">
          <a:solidFill>
            <a:schemeClr val="accent6">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329631" y="2971248"/>
        <a:ext cx="461594" cy="4340"/>
      </dsp:txXfrm>
    </dsp:sp>
    <dsp:sp modelId="{F7C3D3D3-C039-EA46-BB93-63FD7A822467}">
      <dsp:nvSpPr>
        <dsp:cNvPr id="0" name=""/>
        <dsp:cNvSpPr/>
      </dsp:nvSpPr>
      <dsp:spPr>
        <a:xfrm>
          <a:off x="9226650" y="1618637"/>
          <a:ext cx="1886998" cy="1132199"/>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65" tIns="97058" rIns="92465" bIns="97058" numCol="1" spcCol="1270" anchor="ctr" anchorCtr="0">
          <a:noAutofit/>
        </a:bodyPr>
        <a:lstStyle/>
        <a:p>
          <a:pPr marL="0" lvl="0" indent="0" algn="ctr" defTabSz="577850">
            <a:lnSpc>
              <a:spcPct val="90000"/>
            </a:lnSpc>
            <a:spcBef>
              <a:spcPct val="0"/>
            </a:spcBef>
            <a:spcAft>
              <a:spcPct val="35000"/>
            </a:spcAft>
            <a:buNone/>
          </a:pPr>
          <a:r>
            <a:rPr kumimoji="0" lang="ro-RO" altLang="x-none" sz="1300" b="0" i="0" u="none" strike="noStrike" kern="1200" cap="none" normalizeH="0" baseline="0" dirty="0">
              <a:ln>
                <a:noFill/>
              </a:ln>
              <a:solidFill>
                <a:srgbClr val="202124"/>
              </a:solidFill>
              <a:effectLst/>
              <a:latin typeface="inherit"/>
              <a:ea typeface="Times New Roman" panose="02020603050405020304" pitchFamily="18" charset="0"/>
            </a:rPr>
            <a:t>Excelente abilități de comunicare în contactele zilnice</a:t>
          </a:r>
          <a:endParaRPr lang="en-US" sz="1300" kern="1200" dirty="0"/>
        </a:p>
      </dsp:txBody>
      <dsp:txXfrm>
        <a:off x="9226650" y="1618637"/>
        <a:ext cx="1886998" cy="1132199"/>
      </dsp:txXfrm>
    </dsp:sp>
    <dsp:sp modelId="{EBE023F8-CFAE-C24A-AEBF-6B291518AEFA}">
      <dsp:nvSpPr>
        <dsp:cNvPr id="0" name=""/>
        <dsp:cNvSpPr/>
      </dsp:nvSpPr>
      <dsp:spPr>
        <a:xfrm>
          <a:off x="1892407" y="3750581"/>
          <a:ext cx="403409" cy="91440"/>
        </a:xfrm>
        <a:custGeom>
          <a:avLst/>
          <a:gdLst/>
          <a:ahLst/>
          <a:cxnLst/>
          <a:rect l="0" t="0" r="0" b="0"/>
          <a:pathLst>
            <a:path>
              <a:moveTo>
                <a:pt x="0" y="45720"/>
              </a:moveTo>
              <a:lnTo>
                <a:pt x="403409" y="45720"/>
              </a:lnTo>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083262" y="3794131"/>
        <a:ext cx="21700" cy="4340"/>
      </dsp:txXfrm>
    </dsp:sp>
    <dsp:sp modelId="{3DEAA090-8231-FE49-8736-59826BD96D00}">
      <dsp:nvSpPr>
        <dsp:cNvPr id="0" name=""/>
        <dsp:cNvSpPr/>
      </dsp:nvSpPr>
      <dsp:spPr>
        <a:xfrm>
          <a:off x="7209" y="3230201"/>
          <a:ext cx="1886998" cy="1132199"/>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65" tIns="97058" rIns="92465" bIns="97058" numCol="1" spcCol="1270" anchor="ctr" anchorCtr="0">
          <a:noAutofit/>
        </a:bodyPr>
        <a:lstStyle/>
        <a:p>
          <a:pPr marL="0" lvl="0" indent="0" algn="ctr" defTabSz="577850">
            <a:lnSpc>
              <a:spcPct val="90000"/>
            </a:lnSpc>
            <a:spcBef>
              <a:spcPct val="0"/>
            </a:spcBef>
            <a:spcAft>
              <a:spcPct val="35000"/>
            </a:spcAft>
            <a:buNone/>
          </a:pPr>
          <a:r>
            <a:rPr kumimoji="0" lang="ro-RO" altLang="x-none" sz="1300" b="0" i="0" u="none" strike="noStrike" kern="1200" cap="none" normalizeH="0" baseline="0" dirty="0">
              <a:ln>
                <a:noFill/>
              </a:ln>
              <a:solidFill>
                <a:srgbClr val="202124"/>
              </a:solidFill>
              <a:effectLst/>
              <a:latin typeface="inherit"/>
              <a:ea typeface="Times New Roman" panose="02020603050405020304" pitchFamily="18" charset="0"/>
            </a:rPr>
            <a:t>ABILITĂȚI ORGANIZAȚIONALE / MANAGERIALE</a:t>
          </a:r>
          <a:endParaRPr lang="en-US" sz="1300" kern="1200" dirty="0"/>
        </a:p>
      </dsp:txBody>
      <dsp:txXfrm>
        <a:off x="7209" y="3230201"/>
        <a:ext cx="1886998" cy="1132199"/>
      </dsp:txXfrm>
    </dsp:sp>
    <dsp:sp modelId="{0E98B747-BBBE-384B-B7FB-9A576E785A03}">
      <dsp:nvSpPr>
        <dsp:cNvPr id="0" name=""/>
        <dsp:cNvSpPr/>
      </dsp:nvSpPr>
      <dsp:spPr>
        <a:xfrm>
          <a:off x="4213416" y="3750581"/>
          <a:ext cx="403409" cy="91440"/>
        </a:xfrm>
        <a:custGeom>
          <a:avLst/>
          <a:gdLst/>
          <a:ahLst/>
          <a:cxnLst/>
          <a:rect l="0" t="0" r="0" b="0"/>
          <a:pathLst>
            <a:path>
              <a:moveTo>
                <a:pt x="0" y="45720"/>
              </a:moveTo>
              <a:lnTo>
                <a:pt x="403409" y="45720"/>
              </a:lnTo>
            </a:path>
          </a:pathLst>
        </a:custGeom>
        <a:noFill/>
        <a:ln w="9525"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404270" y="3794131"/>
        <a:ext cx="21700" cy="4340"/>
      </dsp:txXfrm>
    </dsp:sp>
    <dsp:sp modelId="{C40F75FF-A134-E54A-9B67-E3D036C1EEF3}">
      <dsp:nvSpPr>
        <dsp:cNvPr id="0" name=""/>
        <dsp:cNvSpPr/>
      </dsp:nvSpPr>
      <dsp:spPr>
        <a:xfrm>
          <a:off x="2328217" y="3230201"/>
          <a:ext cx="1886998" cy="1132199"/>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65" tIns="97058" rIns="92465" bIns="97058" numCol="1" spcCol="1270" anchor="ctr" anchorCtr="0">
          <a:noAutofit/>
        </a:bodyPr>
        <a:lstStyle/>
        <a:p>
          <a:pPr marL="0" lvl="0" indent="0" algn="ctr" defTabSz="577850">
            <a:lnSpc>
              <a:spcPct val="90000"/>
            </a:lnSpc>
            <a:spcBef>
              <a:spcPct val="0"/>
            </a:spcBef>
            <a:spcAft>
              <a:spcPct val="35000"/>
            </a:spcAft>
            <a:buNone/>
          </a:pPr>
          <a:r>
            <a:rPr kumimoji="0" lang="ro-RO" altLang="x-none" sz="1300" b="0" i="0" u="none" strike="noStrike" kern="1200" cap="none" normalizeH="0" baseline="0" dirty="0">
              <a:ln>
                <a:noFill/>
              </a:ln>
              <a:solidFill>
                <a:srgbClr val="202124"/>
              </a:solidFill>
              <a:effectLst/>
              <a:latin typeface="inherit"/>
              <a:ea typeface="Times New Roman" panose="02020603050405020304" pitchFamily="18" charset="0"/>
            </a:rPr>
            <a:t>Acționați, învățați și lucrați într-un mediu multicultural</a:t>
          </a:r>
          <a:endParaRPr lang="en-US" sz="1300" kern="1200" dirty="0"/>
        </a:p>
      </dsp:txBody>
      <dsp:txXfrm>
        <a:off x="2328217" y="3230201"/>
        <a:ext cx="1886998" cy="1132199"/>
      </dsp:txXfrm>
    </dsp:sp>
    <dsp:sp modelId="{F73512F3-82DD-DB4A-BAD0-6C37E750505D}">
      <dsp:nvSpPr>
        <dsp:cNvPr id="0" name=""/>
        <dsp:cNvSpPr/>
      </dsp:nvSpPr>
      <dsp:spPr>
        <a:xfrm>
          <a:off x="6534424" y="3750581"/>
          <a:ext cx="403409" cy="91440"/>
        </a:xfrm>
        <a:custGeom>
          <a:avLst/>
          <a:gdLst/>
          <a:ahLst/>
          <a:cxnLst/>
          <a:rect l="0" t="0" r="0" b="0"/>
          <a:pathLst>
            <a:path>
              <a:moveTo>
                <a:pt x="0" y="45720"/>
              </a:moveTo>
              <a:lnTo>
                <a:pt x="403409" y="45720"/>
              </a:lnTo>
            </a:path>
          </a:pathLst>
        </a:custGeom>
        <a:noFill/>
        <a:ln w="9525" cap="flat" cmpd="sng" algn="ctr">
          <a:solidFill>
            <a:schemeClr val="accent4">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725278" y="3794131"/>
        <a:ext cx="21700" cy="4340"/>
      </dsp:txXfrm>
    </dsp:sp>
    <dsp:sp modelId="{09399378-FB32-314A-814B-AF56130930BD}">
      <dsp:nvSpPr>
        <dsp:cNvPr id="0" name=""/>
        <dsp:cNvSpPr/>
      </dsp:nvSpPr>
      <dsp:spPr>
        <a:xfrm>
          <a:off x="4649225" y="3230201"/>
          <a:ext cx="1886998" cy="1132199"/>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65" tIns="97058" rIns="92465" bIns="97058" numCol="1" spcCol="1270" anchor="ctr" anchorCtr="0">
          <a:noAutofit/>
        </a:bodyPr>
        <a:lstStyle/>
        <a:p>
          <a:pPr marL="0" lvl="0" indent="0" algn="ctr" defTabSz="577850">
            <a:lnSpc>
              <a:spcPct val="90000"/>
            </a:lnSpc>
            <a:spcBef>
              <a:spcPct val="0"/>
            </a:spcBef>
            <a:spcAft>
              <a:spcPct val="35000"/>
            </a:spcAft>
            <a:buNone/>
          </a:pPr>
          <a:r>
            <a:rPr kumimoji="0" lang="ro-RO" altLang="x-none" sz="1300" b="0" i="0" u="none" strike="noStrike" kern="1200" cap="none" normalizeH="0" baseline="0" dirty="0">
              <a:ln>
                <a:noFill/>
              </a:ln>
              <a:solidFill>
                <a:srgbClr val="202124"/>
              </a:solidFill>
              <a:effectLst/>
              <a:latin typeface="inherit"/>
              <a:ea typeface="Times New Roman" panose="02020603050405020304" pitchFamily="18" charset="0"/>
            </a:rPr>
            <a:t>Îmbunătățirea cunoștințelor despre cultura, istoria și oamenii locale</a:t>
          </a:r>
          <a:endParaRPr lang="en-US" sz="1300" kern="1200" dirty="0"/>
        </a:p>
      </dsp:txBody>
      <dsp:txXfrm>
        <a:off x="4649225" y="3230201"/>
        <a:ext cx="1886998" cy="1132199"/>
      </dsp:txXfrm>
    </dsp:sp>
    <dsp:sp modelId="{509D2007-A20E-FD4B-9C8E-C32D48D4932A}">
      <dsp:nvSpPr>
        <dsp:cNvPr id="0" name=""/>
        <dsp:cNvSpPr/>
      </dsp:nvSpPr>
      <dsp:spPr>
        <a:xfrm>
          <a:off x="6970233" y="3184845"/>
          <a:ext cx="3547689" cy="1222910"/>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65" tIns="97058" rIns="92465" bIns="97058" numCol="1" spcCol="1270" anchor="ctr" anchorCtr="0">
          <a:noAutofit/>
        </a:bodyPr>
        <a:lstStyle/>
        <a:p>
          <a:pPr marL="0" lvl="0" indent="0" algn="ctr" defTabSz="577850">
            <a:lnSpc>
              <a:spcPct val="90000"/>
            </a:lnSpc>
            <a:spcBef>
              <a:spcPct val="0"/>
            </a:spcBef>
            <a:spcAft>
              <a:spcPct val="35000"/>
            </a:spcAft>
            <a:buNone/>
          </a:pPr>
          <a:r>
            <a:rPr kumimoji="0" lang="ro-RO" altLang="x-none" sz="1300" b="0" i="0" u="none" strike="noStrike" kern="1200" cap="none" normalizeH="0" baseline="0" dirty="0">
              <a:ln>
                <a:noFill/>
              </a:ln>
              <a:solidFill>
                <a:srgbClr val="202124"/>
              </a:solidFill>
              <a:effectLst/>
              <a:latin typeface="inherit"/>
              <a:ea typeface="Times New Roman" panose="02020603050405020304" pitchFamily="18" charset="0"/>
            </a:rPr>
            <a:t>Pro</a:t>
          </a:r>
          <a:r>
            <a:rPr kumimoji="0" lang="en-US" altLang="x-none" sz="1300" b="0" i="0" u="none" strike="noStrike" kern="1200" cap="none" normalizeH="0" baseline="0" dirty="0">
              <a:ln>
                <a:noFill/>
              </a:ln>
              <a:solidFill>
                <a:srgbClr val="202124"/>
              </a:solidFill>
              <a:effectLst/>
              <a:latin typeface="inherit"/>
              <a:ea typeface="Times New Roman" panose="02020603050405020304" pitchFamily="18" charset="0"/>
            </a:rPr>
            <a:t>b</a:t>
          </a:r>
          <a:r>
            <a:rPr kumimoji="0" lang="ro-RO" altLang="x-none" sz="1300" b="0" i="0" u="none" strike="noStrike" kern="1200" cap="none" normalizeH="0" baseline="0" dirty="0">
              <a:ln>
                <a:noFill/>
              </a:ln>
              <a:solidFill>
                <a:srgbClr val="202124"/>
              </a:solidFill>
              <a:effectLst/>
              <a:latin typeface="inherit"/>
              <a:ea typeface="Times New Roman" panose="02020603050405020304" pitchFamily="18" charset="0"/>
            </a:rPr>
            <a:t>area cooperării europene în domeniul educației în cadrul programului Erasmus+ prin construirea de parteneriate, rețele internaționale respectând diferențele culturale</a:t>
          </a:r>
          <a:r>
            <a:rPr kumimoji="0" lang="ro-RO" altLang="x-none" sz="1300" b="0" i="0" u="none" strike="noStrike" kern="1200" cap="none" normalizeH="0" baseline="0" dirty="0">
              <a:ln>
                <a:noFill/>
              </a:ln>
              <a:solidFill>
                <a:schemeClr val="tx1"/>
              </a:solidFill>
              <a:effectLst/>
            </a:rPr>
            <a:t> </a:t>
          </a:r>
          <a:endParaRPr lang="en-US" sz="1300" kern="1200" dirty="0"/>
        </a:p>
      </dsp:txBody>
      <dsp:txXfrm>
        <a:off x="6970233" y="3184845"/>
        <a:ext cx="3547689" cy="1222910"/>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36A2B8-B51C-4A2B-8424-8B4892ECE38A}" type="datetimeFigureOut">
              <a:rPr lang="en-GB" smtClean="0"/>
              <a:t>06/06/2024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55C3DD-2CC6-4968-8790-20C543447775}" type="slidenum">
              <a:rPr lang="en-GB" smtClean="0"/>
              <a:t>‹#›</a:t>
            </a:fld>
            <a:endParaRPr lang="en-GB"/>
          </a:p>
        </p:txBody>
      </p:sp>
    </p:spTree>
    <p:extLst>
      <p:ext uri="{BB962C8B-B14F-4D97-AF65-F5344CB8AC3E}">
        <p14:creationId xmlns:p14="http://schemas.microsoft.com/office/powerpoint/2010/main" val="13829015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9"/>
        <p:cNvGrpSpPr/>
        <p:nvPr/>
      </p:nvGrpSpPr>
      <p:grpSpPr>
        <a:xfrm>
          <a:off x="0" y="0"/>
          <a:ext cx="0" cy="0"/>
          <a:chOff x="0" y="0"/>
          <a:chExt cx="0" cy="0"/>
        </a:xfrm>
      </p:grpSpPr>
      <p:sp>
        <p:nvSpPr>
          <p:cNvPr id="1550" name="Google Shape;1550;ga073618e60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1" name="Google Shape;1551;ga073618e60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47976D82-B442-B241-8AFC-427FBC304EAF}" type="slidenum">
              <a:rPr lang="x-none" smtClean="0"/>
              <a:t>11</a:t>
            </a:fld>
            <a:endParaRPr lang="x-none"/>
          </a:p>
        </p:txBody>
      </p:sp>
    </p:spTree>
    <p:extLst>
      <p:ext uri="{BB962C8B-B14F-4D97-AF65-F5344CB8AC3E}">
        <p14:creationId xmlns:p14="http://schemas.microsoft.com/office/powerpoint/2010/main" val="10646433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47976D82-B442-B241-8AFC-427FBC304EAF}" type="slidenum">
              <a:rPr lang="x-none" smtClean="0"/>
              <a:t>12</a:t>
            </a:fld>
            <a:endParaRPr lang="x-none"/>
          </a:p>
        </p:txBody>
      </p:sp>
    </p:spTree>
    <p:extLst>
      <p:ext uri="{BB962C8B-B14F-4D97-AF65-F5344CB8AC3E}">
        <p14:creationId xmlns:p14="http://schemas.microsoft.com/office/powerpoint/2010/main" val="132463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6/6/2024</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50987175"/>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20F7FA-B611-4C18-B2F4-529DA00248C7}" type="datetimeFigureOut">
              <a:rPr lang="en-GB" smtClean="0"/>
              <a:t>06/06/2024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D432181-1B5B-4B75-B2F8-8CB6D2B464F9}" type="slidenum">
              <a:rPr lang="en-GB" smtClean="0"/>
              <a:t>‹#›</a:t>
            </a:fld>
            <a:endParaRPr lang="en-GB"/>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95997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22810281"/>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6/6/2024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10839741"/>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6/6/2024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85034324"/>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820F7FA-B611-4C18-B2F4-529DA00248C7}" type="datetimeFigureOut">
              <a:rPr lang="en-GB" smtClean="0"/>
              <a:t>06/06/2024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D432181-1B5B-4B75-B2F8-8CB6D2B464F9}" type="slidenum">
              <a:rPr lang="en-GB" smtClean="0"/>
              <a:t>‹#›</a:t>
            </a:fld>
            <a:endParaRPr lang="en-GB"/>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4017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20F7FA-B611-4C18-B2F4-529DA00248C7}" type="datetimeFigureOut">
              <a:rPr lang="en-GB" smtClean="0"/>
              <a:t>06/06/2024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D432181-1B5B-4B75-B2F8-8CB6D2B464F9}" type="slidenum">
              <a:rPr lang="en-GB" smtClean="0"/>
              <a:t>‹#›</a:t>
            </a:fld>
            <a:endParaRPr lang="en-GB"/>
          </a:p>
        </p:txBody>
      </p:sp>
    </p:spTree>
    <p:extLst>
      <p:ext uri="{BB962C8B-B14F-4D97-AF65-F5344CB8AC3E}">
        <p14:creationId xmlns:p14="http://schemas.microsoft.com/office/powerpoint/2010/main" val="26256367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48838911"/>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6/6/2024</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1336833"/>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9247431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45354163"/>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003 Talking Points">
  <p:cSld name="003 Talking Points">
    <p:spTree>
      <p:nvGrpSpPr>
        <p:cNvPr id="1" name="Shape 272"/>
        <p:cNvGrpSpPr/>
        <p:nvPr/>
      </p:nvGrpSpPr>
      <p:grpSpPr>
        <a:xfrm>
          <a:off x="0" y="0"/>
          <a:ext cx="0" cy="0"/>
          <a:chOff x="0" y="0"/>
          <a:chExt cx="0" cy="0"/>
        </a:xfrm>
      </p:grpSpPr>
      <p:sp>
        <p:nvSpPr>
          <p:cNvPr id="273" name="Google Shape;273;p6"/>
          <p:cNvSpPr txBox="1">
            <a:spLocks noGrp="1"/>
          </p:cNvSpPr>
          <p:nvPr>
            <p:ph type="title"/>
          </p:nvPr>
        </p:nvSpPr>
        <p:spPr>
          <a:xfrm>
            <a:off x="490775" y="751875"/>
            <a:ext cx="11210400" cy="763500"/>
          </a:xfrm>
          <a:prstGeom prst="rect">
            <a:avLst/>
          </a:prstGeom>
        </p:spPr>
        <p:txBody>
          <a:bodyPr spcFirstLastPara="1" wrap="square" lIns="121900" tIns="121900" rIns="121900" bIns="121900" anchor="t" anchorCtr="0">
            <a:noAutofit/>
          </a:bodyPr>
          <a:lstStyle>
            <a:lvl1pPr marL="0" marR="0" lvl="0" indent="0" algn="l" rtl="0">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274" name="Google Shape;274;p6"/>
          <p:cNvSpPr txBox="1">
            <a:spLocks noGrp="1"/>
          </p:cNvSpPr>
          <p:nvPr>
            <p:ph type="body" idx="1"/>
          </p:nvPr>
        </p:nvSpPr>
        <p:spPr>
          <a:xfrm>
            <a:off x="490775" y="2742370"/>
            <a:ext cx="3294600" cy="1322700"/>
          </a:xfrm>
          <a:prstGeom prst="rect">
            <a:avLst/>
          </a:prstGeom>
        </p:spPr>
        <p:txBody>
          <a:bodyPr spcFirstLastPara="1" wrap="square" lIns="121900" tIns="121900" rIns="121900" bIns="121900" anchor="t" anchorCtr="0">
            <a:noAutofit/>
          </a:bodyPr>
          <a:lstStyle>
            <a:lvl1pPr marL="457200" lvl="0" indent="-349250" rtl="0">
              <a:lnSpc>
                <a:spcPct val="100000"/>
              </a:lnSpc>
              <a:spcBef>
                <a:spcPts val="0"/>
              </a:spcBef>
              <a:spcAft>
                <a:spcPts val="0"/>
              </a:spcAft>
              <a:buSzPts val="1900"/>
              <a:buChar char="●"/>
              <a:defRPr/>
            </a:lvl1pPr>
            <a:lvl2pPr marL="914400" lvl="1" indent="-349250" rtl="0">
              <a:lnSpc>
                <a:spcPct val="100000"/>
              </a:lnSpc>
              <a:spcBef>
                <a:spcPts val="2100"/>
              </a:spcBef>
              <a:spcAft>
                <a:spcPts val="0"/>
              </a:spcAft>
              <a:buSzPts val="1900"/>
              <a:buChar char="○"/>
              <a:defRPr/>
            </a:lvl2pPr>
            <a:lvl3pPr marL="1371600" lvl="2" indent="-349250" rtl="0">
              <a:lnSpc>
                <a:spcPct val="100000"/>
              </a:lnSpc>
              <a:spcBef>
                <a:spcPts val="2100"/>
              </a:spcBef>
              <a:spcAft>
                <a:spcPts val="0"/>
              </a:spcAft>
              <a:buSzPts val="1900"/>
              <a:buChar char="■"/>
              <a:defRPr/>
            </a:lvl3pPr>
            <a:lvl4pPr marL="1828800" lvl="3" indent="-349250" rtl="0">
              <a:lnSpc>
                <a:spcPct val="100000"/>
              </a:lnSpc>
              <a:spcBef>
                <a:spcPts val="2100"/>
              </a:spcBef>
              <a:spcAft>
                <a:spcPts val="0"/>
              </a:spcAft>
              <a:buSzPts val="1900"/>
              <a:buChar char="●"/>
              <a:defRPr/>
            </a:lvl4pPr>
            <a:lvl5pPr marL="2286000" lvl="4" indent="-349250" rtl="0">
              <a:lnSpc>
                <a:spcPct val="100000"/>
              </a:lnSpc>
              <a:spcBef>
                <a:spcPts val="2100"/>
              </a:spcBef>
              <a:spcAft>
                <a:spcPts val="0"/>
              </a:spcAft>
              <a:buSzPts val="1900"/>
              <a:buChar char="○"/>
              <a:defRPr/>
            </a:lvl5pPr>
            <a:lvl6pPr marL="2743200" lvl="5" indent="-349250" rtl="0">
              <a:lnSpc>
                <a:spcPct val="100000"/>
              </a:lnSpc>
              <a:spcBef>
                <a:spcPts val="2100"/>
              </a:spcBef>
              <a:spcAft>
                <a:spcPts val="0"/>
              </a:spcAft>
              <a:buSzPts val="1900"/>
              <a:buChar char="■"/>
              <a:defRPr/>
            </a:lvl6pPr>
            <a:lvl7pPr marL="3200400" lvl="6" indent="-349250" rtl="0">
              <a:lnSpc>
                <a:spcPct val="100000"/>
              </a:lnSpc>
              <a:spcBef>
                <a:spcPts val="2100"/>
              </a:spcBef>
              <a:spcAft>
                <a:spcPts val="0"/>
              </a:spcAft>
              <a:buSzPts val="1900"/>
              <a:buChar char="●"/>
              <a:defRPr/>
            </a:lvl7pPr>
            <a:lvl8pPr marL="3657600" lvl="7" indent="-349250" rtl="0">
              <a:lnSpc>
                <a:spcPct val="100000"/>
              </a:lnSpc>
              <a:spcBef>
                <a:spcPts val="2100"/>
              </a:spcBef>
              <a:spcAft>
                <a:spcPts val="0"/>
              </a:spcAft>
              <a:buSzPts val="1900"/>
              <a:buChar char="○"/>
              <a:defRPr/>
            </a:lvl8pPr>
            <a:lvl9pPr marL="4114800" lvl="8" indent="-349250" rtl="0">
              <a:lnSpc>
                <a:spcPct val="100000"/>
              </a:lnSpc>
              <a:spcBef>
                <a:spcPts val="2100"/>
              </a:spcBef>
              <a:spcAft>
                <a:spcPts val="2100"/>
              </a:spcAft>
              <a:buSzPts val="1900"/>
              <a:buChar char="■"/>
              <a:defRPr/>
            </a:lvl9pPr>
          </a:lstStyle>
          <a:p>
            <a:endParaRPr/>
          </a:p>
        </p:txBody>
      </p:sp>
      <p:sp>
        <p:nvSpPr>
          <p:cNvPr id="275" name="Google Shape;275;p6"/>
          <p:cNvSpPr txBox="1">
            <a:spLocks noGrp="1"/>
          </p:cNvSpPr>
          <p:nvPr>
            <p:ph type="body" idx="2"/>
          </p:nvPr>
        </p:nvSpPr>
        <p:spPr>
          <a:xfrm>
            <a:off x="4448700" y="2742370"/>
            <a:ext cx="3294600" cy="1322700"/>
          </a:xfrm>
          <a:prstGeom prst="rect">
            <a:avLst/>
          </a:prstGeom>
        </p:spPr>
        <p:txBody>
          <a:bodyPr spcFirstLastPara="1" wrap="square" lIns="121900" tIns="121900" rIns="121900" bIns="121900" anchor="t" anchorCtr="0">
            <a:noAutofit/>
          </a:bodyPr>
          <a:lstStyle>
            <a:lvl1pPr marL="457200" lvl="0" indent="-349250" rtl="0">
              <a:lnSpc>
                <a:spcPct val="100000"/>
              </a:lnSpc>
              <a:spcBef>
                <a:spcPts val="0"/>
              </a:spcBef>
              <a:spcAft>
                <a:spcPts val="0"/>
              </a:spcAft>
              <a:buSzPts val="1900"/>
              <a:buChar char="●"/>
              <a:defRPr/>
            </a:lvl1pPr>
            <a:lvl2pPr marL="914400" lvl="1" indent="-349250" rtl="0">
              <a:lnSpc>
                <a:spcPct val="100000"/>
              </a:lnSpc>
              <a:spcBef>
                <a:spcPts val="2100"/>
              </a:spcBef>
              <a:spcAft>
                <a:spcPts val="0"/>
              </a:spcAft>
              <a:buSzPts val="1900"/>
              <a:buChar char="○"/>
              <a:defRPr/>
            </a:lvl2pPr>
            <a:lvl3pPr marL="1371600" lvl="2" indent="-349250" rtl="0">
              <a:lnSpc>
                <a:spcPct val="100000"/>
              </a:lnSpc>
              <a:spcBef>
                <a:spcPts val="2100"/>
              </a:spcBef>
              <a:spcAft>
                <a:spcPts val="0"/>
              </a:spcAft>
              <a:buSzPts val="1900"/>
              <a:buChar char="■"/>
              <a:defRPr/>
            </a:lvl3pPr>
            <a:lvl4pPr marL="1828800" lvl="3" indent="-349250" rtl="0">
              <a:lnSpc>
                <a:spcPct val="100000"/>
              </a:lnSpc>
              <a:spcBef>
                <a:spcPts val="2100"/>
              </a:spcBef>
              <a:spcAft>
                <a:spcPts val="0"/>
              </a:spcAft>
              <a:buSzPts val="1900"/>
              <a:buChar char="●"/>
              <a:defRPr/>
            </a:lvl4pPr>
            <a:lvl5pPr marL="2286000" lvl="4" indent="-349250" rtl="0">
              <a:lnSpc>
                <a:spcPct val="100000"/>
              </a:lnSpc>
              <a:spcBef>
                <a:spcPts val="2100"/>
              </a:spcBef>
              <a:spcAft>
                <a:spcPts val="0"/>
              </a:spcAft>
              <a:buSzPts val="1900"/>
              <a:buChar char="○"/>
              <a:defRPr/>
            </a:lvl5pPr>
            <a:lvl6pPr marL="2743200" lvl="5" indent="-349250" rtl="0">
              <a:lnSpc>
                <a:spcPct val="100000"/>
              </a:lnSpc>
              <a:spcBef>
                <a:spcPts val="2100"/>
              </a:spcBef>
              <a:spcAft>
                <a:spcPts val="0"/>
              </a:spcAft>
              <a:buSzPts val="1900"/>
              <a:buChar char="■"/>
              <a:defRPr/>
            </a:lvl6pPr>
            <a:lvl7pPr marL="3200400" lvl="6" indent="-349250" rtl="0">
              <a:lnSpc>
                <a:spcPct val="100000"/>
              </a:lnSpc>
              <a:spcBef>
                <a:spcPts val="2100"/>
              </a:spcBef>
              <a:spcAft>
                <a:spcPts val="0"/>
              </a:spcAft>
              <a:buSzPts val="1900"/>
              <a:buChar char="●"/>
              <a:defRPr/>
            </a:lvl7pPr>
            <a:lvl8pPr marL="3657600" lvl="7" indent="-349250" rtl="0">
              <a:lnSpc>
                <a:spcPct val="100000"/>
              </a:lnSpc>
              <a:spcBef>
                <a:spcPts val="2100"/>
              </a:spcBef>
              <a:spcAft>
                <a:spcPts val="0"/>
              </a:spcAft>
              <a:buSzPts val="1900"/>
              <a:buChar char="○"/>
              <a:defRPr/>
            </a:lvl8pPr>
            <a:lvl9pPr marL="4114800" lvl="8" indent="-349250" rtl="0">
              <a:lnSpc>
                <a:spcPct val="100000"/>
              </a:lnSpc>
              <a:spcBef>
                <a:spcPts val="2100"/>
              </a:spcBef>
              <a:spcAft>
                <a:spcPts val="2100"/>
              </a:spcAft>
              <a:buSzPts val="1900"/>
              <a:buChar char="■"/>
              <a:defRPr/>
            </a:lvl9pPr>
          </a:lstStyle>
          <a:p>
            <a:endParaRPr/>
          </a:p>
        </p:txBody>
      </p:sp>
      <p:sp>
        <p:nvSpPr>
          <p:cNvPr id="276" name="Google Shape;276;p6"/>
          <p:cNvSpPr txBox="1">
            <a:spLocks noGrp="1"/>
          </p:cNvSpPr>
          <p:nvPr>
            <p:ph type="body" idx="3"/>
          </p:nvPr>
        </p:nvSpPr>
        <p:spPr>
          <a:xfrm>
            <a:off x="490775" y="4783429"/>
            <a:ext cx="3294600" cy="1322700"/>
          </a:xfrm>
          <a:prstGeom prst="rect">
            <a:avLst/>
          </a:prstGeom>
        </p:spPr>
        <p:txBody>
          <a:bodyPr spcFirstLastPara="1" wrap="square" lIns="121900" tIns="121900" rIns="121900" bIns="121900" anchor="t" anchorCtr="0">
            <a:noAutofit/>
          </a:bodyPr>
          <a:lstStyle>
            <a:lvl1pPr marL="457200" lvl="0" indent="-349250" rtl="0">
              <a:lnSpc>
                <a:spcPct val="100000"/>
              </a:lnSpc>
              <a:spcBef>
                <a:spcPts val="0"/>
              </a:spcBef>
              <a:spcAft>
                <a:spcPts val="0"/>
              </a:spcAft>
              <a:buSzPts val="1900"/>
              <a:buChar char="●"/>
              <a:defRPr/>
            </a:lvl1pPr>
            <a:lvl2pPr marL="914400" lvl="1" indent="-349250" rtl="0">
              <a:lnSpc>
                <a:spcPct val="100000"/>
              </a:lnSpc>
              <a:spcBef>
                <a:spcPts val="2100"/>
              </a:spcBef>
              <a:spcAft>
                <a:spcPts val="0"/>
              </a:spcAft>
              <a:buSzPts val="1900"/>
              <a:buChar char="○"/>
              <a:defRPr/>
            </a:lvl2pPr>
            <a:lvl3pPr marL="1371600" lvl="2" indent="-349250" rtl="0">
              <a:lnSpc>
                <a:spcPct val="100000"/>
              </a:lnSpc>
              <a:spcBef>
                <a:spcPts val="2100"/>
              </a:spcBef>
              <a:spcAft>
                <a:spcPts val="0"/>
              </a:spcAft>
              <a:buSzPts val="1900"/>
              <a:buChar char="■"/>
              <a:defRPr/>
            </a:lvl3pPr>
            <a:lvl4pPr marL="1828800" lvl="3" indent="-349250" rtl="0">
              <a:lnSpc>
                <a:spcPct val="100000"/>
              </a:lnSpc>
              <a:spcBef>
                <a:spcPts val="2100"/>
              </a:spcBef>
              <a:spcAft>
                <a:spcPts val="0"/>
              </a:spcAft>
              <a:buSzPts val="1900"/>
              <a:buChar char="●"/>
              <a:defRPr/>
            </a:lvl4pPr>
            <a:lvl5pPr marL="2286000" lvl="4" indent="-349250" rtl="0">
              <a:lnSpc>
                <a:spcPct val="100000"/>
              </a:lnSpc>
              <a:spcBef>
                <a:spcPts val="2100"/>
              </a:spcBef>
              <a:spcAft>
                <a:spcPts val="0"/>
              </a:spcAft>
              <a:buSzPts val="1900"/>
              <a:buChar char="○"/>
              <a:defRPr/>
            </a:lvl5pPr>
            <a:lvl6pPr marL="2743200" lvl="5" indent="-349250" rtl="0">
              <a:lnSpc>
                <a:spcPct val="100000"/>
              </a:lnSpc>
              <a:spcBef>
                <a:spcPts val="2100"/>
              </a:spcBef>
              <a:spcAft>
                <a:spcPts val="0"/>
              </a:spcAft>
              <a:buSzPts val="1900"/>
              <a:buChar char="■"/>
              <a:defRPr/>
            </a:lvl6pPr>
            <a:lvl7pPr marL="3200400" lvl="6" indent="-349250" rtl="0">
              <a:lnSpc>
                <a:spcPct val="100000"/>
              </a:lnSpc>
              <a:spcBef>
                <a:spcPts val="2100"/>
              </a:spcBef>
              <a:spcAft>
                <a:spcPts val="0"/>
              </a:spcAft>
              <a:buSzPts val="1900"/>
              <a:buChar char="●"/>
              <a:defRPr/>
            </a:lvl7pPr>
            <a:lvl8pPr marL="3657600" lvl="7" indent="-349250" rtl="0">
              <a:lnSpc>
                <a:spcPct val="100000"/>
              </a:lnSpc>
              <a:spcBef>
                <a:spcPts val="2100"/>
              </a:spcBef>
              <a:spcAft>
                <a:spcPts val="0"/>
              </a:spcAft>
              <a:buSzPts val="1900"/>
              <a:buChar char="○"/>
              <a:defRPr/>
            </a:lvl8pPr>
            <a:lvl9pPr marL="4114800" lvl="8" indent="-349250" rtl="0">
              <a:lnSpc>
                <a:spcPct val="100000"/>
              </a:lnSpc>
              <a:spcBef>
                <a:spcPts val="2100"/>
              </a:spcBef>
              <a:spcAft>
                <a:spcPts val="2100"/>
              </a:spcAft>
              <a:buSzPts val="1900"/>
              <a:buChar char="■"/>
              <a:defRPr/>
            </a:lvl9pPr>
          </a:lstStyle>
          <a:p>
            <a:endParaRPr/>
          </a:p>
        </p:txBody>
      </p:sp>
      <p:sp>
        <p:nvSpPr>
          <p:cNvPr id="277" name="Google Shape;277;p6"/>
          <p:cNvSpPr txBox="1">
            <a:spLocks noGrp="1"/>
          </p:cNvSpPr>
          <p:nvPr>
            <p:ph type="body" idx="4"/>
          </p:nvPr>
        </p:nvSpPr>
        <p:spPr>
          <a:xfrm>
            <a:off x="4448700" y="4783429"/>
            <a:ext cx="3294600" cy="1322700"/>
          </a:xfrm>
          <a:prstGeom prst="rect">
            <a:avLst/>
          </a:prstGeom>
        </p:spPr>
        <p:txBody>
          <a:bodyPr spcFirstLastPara="1" wrap="square" lIns="121900" tIns="121900" rIns="121900" bIns="121900" anchor="t" anchorCtr="0">
            <a:noAutofit/>
          </a:bodyPr>
          <a:lstStyle>
            <a:lvl1pPr marL="457200" lvl="0" indent="-349250" rtl="0">
              <a:lnSpc>
                <a:spcPct val="100000"/>
              </a:lnSpc>
              <a:spcBef>
                <a:spcPts val="0"/>
              </a:spcBef>
              <a:spcAft>
                <a:spcPts val="0"/>
              </a:spcAft>
              <a:buSzPts val="1900"/>
              <a:buChar char="●"/>
              <a:defRPr/>
            </a:lvl1pPr>
            <a:lvl2pPr marL="914400" lvl="1" indent="-349250" rtl="0">
              <a:lnSpc>
                <a:spcPct val="100000"/>
              </a:lnSpc>
              <a:spcBef>
                <a:spcPts val="2100"/>
              </a:spcBef>
              <a:spcAft>
                <a:spcPts val="0"/>
              </a:spcAft>
              <a:buSzPts val="1900"/>
              <a:buChar char="○"/>
              <a:defRPr/>
            </a:lvl2pPr>
            <a:lvl3pPr marL="1371600" lvl="2" indent="-349250" rtl="0">
              <a:lnSpc>
                <a:spcPct val="100000"/>
              </a:lnSpc>
              <a:spcBef>
                <a:spcPts val="2100"/>
              </a:spcBef>
              <a:spcAft>
                <a:spcPts val="0"/>
              </a:spcAft>
              <a:buSzPts val="1900"/>
              <a:buChar char="■"/>
              <a:defRPr/>
            </a:lvl3pPr>
            <a:lvl4pPr marL="1828800" lvl="3" indent="-349250" rtl="0">
              <a:lnSpc>
                <a:spcPct val="100000"/>
              </a:lnSpc>
              <a:spcBef>
                <a:spcPts val="2100"/>
              </a:spcBef>
              <a:spcAft>
                <a:spcPts val="0"/>
              </a:spcAft>
              <a:buSzPts val="1900"/>
              <a:buChar char="●"/>
              <a:defRPr/>
            </a:lvl4pPr>
            <a:lvl5pPr marL="2286000" lvl="4" indent="-349250" rtl="0">
              <a:lnSpc>
                <a:spcPct val="100000"/>
              </a:lnSpc>
              <a:spcBef>
                <a:spcPts val="2100"/>
              </a:spcBef>
              <a:spcAft>
                <a:spcPts val="0"/>
              </a:spcAft>
              <a:buSzPts val="1900"/>
              <a:buChar char="○"/>
              <a:defRPr/>
            </a:lvl5pPr>
            <a:lvl6pPr marL="2743200" lvl="5" indent="-349250" rtl="0">
              <a:lnSpc>
                <a:spcPct val="100000"/>
              </a:lnSpc>
              <a:spcBef>
                <a:spcPts val="2100"/>
              </a:spcBef>
              <a:spcAft>
                <a:spcPts val="0"/>
              </a:spcAft>
              <a:buSzPts val="1900"/>
              <a:buChar char="■"/>
              <a:defRPr/>
            </a:lvl6pPr>
            <a:lvl7pPr marL="3200400" lvl="6" indent="-349250" rtl="0">
              <a:lnSpc>
                <a:spcPct val="100000"/>
              </a:lnSpc>
              <a:spcBef>
                <a:spcPts val="2100"/>
              </a:spcBef>
              <a:spcAft>
                <a:spcPts val="0"/>
              </a:spcAft>
              <a:buSzPts val="1900"/>
              <a:buChar char="●"/>
              <a:defRPr/>
            </a:lvl7pPr>
            <a:lvl8pPr marL="3657600" lvl="7" indent="-349250" rtl="0">
              <a:lnSpc>
                <a:spcPct val="100000"/>
              </a:lnSpc>
              <a:spcBef>
                <a:spcPts val="2100"/>
              </a:spcBef>
              <a:spcAft>
                <a:spcPts val="0"/>
              </a:spcAft>
              <a:buSzPts val="1900"/>
              <a:buChar char="○"/>
              <a:defRPr/>
            </a:lvl8pPr>
            <a:lvl9pPr marL="4114800" lvl="8" indent="-349250" rtl="0">
              <a:lnSpc>
                <a:spcPct val="100000"/>
              </a:lnSpc>
              <a:spcBef>
                <a:spcPts val="2100"/>
              </a:spcBef>
              <a:spcAft>
                <a:spcPts val="2100"/>
              </a:spcAft>
              <a:buSzPts val="1900"/>
              <a:buChar char="■"/>
              <a:defRPr/>
            </a:lvl9pPr>
          </a:lstStyle>
          <a:p>
            <a:endParaRPr/>
          </a:p>
        </p:txBody>
      </p:sp>
      <p:sp>
        <p:nvSpPr>
          <p:cNvPr id="278" name="Google Shape;278;p6"/>
          <p:cNvSpPr txBox="1">
            <a:spLocks noGrp="1"/>
          </p:cNvSpPr>
          <p:nvPr>
            <p:ph type="title" idx="5"/>
          </p:nvPr>
        </p:nvSpPr>
        <p:spPr>
          <a:xfrm>
            <a:off x="490775" y="2046600"/>
            <a:ext cx="3294600" cy="695700"/>
          </a:xfrm>
          <a:prstGeom prst="rect">
            <a:avLst/>
          </a:prstGeom>
        </p:spPr>
        <p:txBody>
          <a:bodyPr spcFirstLastPara="1" wrap="square" lIns="121900" tIns="121900" rIns="121900" bIns="121900" anchor="t" anchorCtr="0">
            <a:noAutofit/>
          </a:bodyPr>
          <a:lstStyle>
            <a:lvl1pPr marL="0" marR="0" lvl="0" indent="0" rtl="0">
              <a:lnSpc>
                <a:spcPct val="100000"/>
              </a:lnSpc>
              <a:spcBef>
                <a:spcPts val="0"/>
              </a:spcBef>
              <a:spcAft>
                <a:spcPts val="0"/>
              </a:spcAft>
              <a:buClr>
                <a:schemeClr val="dk1"/>
              </a:buClr>
              <a:buSzPts val="2600"/>
              <a:buFont typeface="Aldrich"/>
              <a:buNone/>
              <a:defRPr sz="2600"/>
            </a:lvl1pPr>
            <a:lvl2pPr lvl="1"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2pPr>
            <a:lvl3pPr lvl="2"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3pPr>
            <a:lvl4pPr lvl="3"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4pPr>
            <a:lvl5pPr lvl="4"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5pPr>
            <a:lvl6pPr lvl="5"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6pPr>
            <a:lvl7pPr lvl="6"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7pPr>
            <a:lvl8pPr lvl="7"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8pPr>
            <a:lvl9pPr lvl="8"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9pPr>
          </a:lstStyle>
          <a:p>
            <a:endParaRPr/>
          </a:p>
        </p:txBody>
      </p:sp>
      <p:sp>
        <p:nvSpPr>
          <p:cNvPr id="279" name="Google Shape;279;p6"/>
          <p:cNvSpPr txBox="1">
            <a:spLocks noGrp="1"/>
          </p:cNvSpPr>
          <p:nvPr>
            <p:ph type="title" idx="6"/>
          </p:nvPr>
        </p:nvSpPr>
        <p:spPr>
          <a:xfrm>
            <a:off x="4448700" y="2046600"/>
            <a:ext cx="3294600" cy="695700"/>
          </a:xfrm>
          <a:prstGeom prst="rect">
            <a:avLst/>
          </a:prstGeom>
        </p:spPr>
        <p:txBody>
          <a:bodyPr spcFirstLastPara="1" wrap="square" lIns="121900" tIns="121900" rIns="121900" bIns="121900" anchor="t" anchorCtr="0">
            <a:noAutofit/>
          </a:bodyPr>
          <a:lstStyle>
            <a:lvl1pPr marL="0" marR="0" lvl="0" indent="0" rtl="0">
              <a:lnSpc>
                <a:spcPct val="100000"/>
              </a:lnSpc>
              <a:spcBef>
                <a:spcPts val="0"/>
              </a:spcBef>
              <a:spcAft>
                <a:spcPts val="0"/>
              </a:spcAft>
              <a:buClr>
                <a:schemeClr val="dk1"/>
              </a:buClr>
              <a:buSzPts val="2600"/>
              <a:buFont typeface="Aldrich"/>
              <a:buNone/>
              <a:defRPr sz="2600"/>
            </a:lvl1pPr>
            <a:lvl2pPr lvl="1"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2pPr>
            <a:lvl3pPr lvl="2"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3pPr>
            <a:lvl4pPr lvl="3"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4pPr>
            <a:lvl5pPr lvl="4"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5pPr>
            <a:lvl6pPr lvl="5"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6pPr>
            <a:lvl7pPr lvl="6"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7pPr>
            <a:lvl8pPr lvl="7"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8pPr>
            <a:lvl9pPr lvl="8"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9pPr>
          </a:lstStyle>
          <a:p>
            <a:endParaRPr/>
          </a:p>
        </p:txBody>
      </p:sp>
      <p:sp>
        <p:nvSpPr>
          <p:cNvPr id="280" name="Google Shape;280;p6"/>
          <p:cNvSpPr txBox="1">
            <a:spLocks noGrp="1"/>
          </p:cNvSpPr>
          <p:nvPr>
            <p:ph type="title" idx="7"/>
          </p:nvPr>
        </p:nvSpPr>
        <p:spPr>
          <a:xfrm>
            <a:off x="490775" y="4087659"/>
            <a:ext cx="3294600" cy="695700"/>
          </a:xfrm>
          <a:prstGeom prst="rect">
            <a:avLst/>
          </a:prstGeom>
        </p:spPr>
        <p:txBody>
          <a:bodyPr spcFirstLastPara="1" wrap="square" lIns="121900" tIns="121900" rIns="121900" bIns="121900" anchor="t" anchorCtr="0">
            <a:noAutofit/>
          </a:bodyPr>
          <a:lstStyle>
            <a:lvl1pPr marL="0" marR="0" lvl="0" indent="0" rtl="0">
              <a:lnSpc>
                <a:spcPct val="100000"/>
              </a:lnSpc>
              <a:spcBef>
                <a:spcPts val="0"/>
              </a:spcBef>
              <a:spcAft>
                <a:spcPts val="0"/>
              </a:spcAft>
              <a:buClr>
                <a:schemeClr val="dk1"/>
              </a:buClr>
              <a:buSzPts val="2600"/>
              <a:buFont typeface="Aldrich"/>
              <a:buNone/>
              <a:defRPr sz="2600"/>
            </a:lvl1pPr>
            <a:lvl2pPr lvl="1"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2pPr>
            <a:lvl3pPr lvl="2"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3pPr>
            <a:lvl4pPr lvl="3"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4pPr>
            <a:lvl5pPr lvl="4"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5pPr>
            <a:lvl6pPr lvl="5"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6pPr>
            <a:lvl7pPr lvl="6"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7pPr>
            <a:lvl8pPr lvl="7"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8pPr>
            <a:lvl9pPr lvl="8"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9pPr>
          </a:lstStyle>
          <a:p>
            <a:endParaRPr/>
          </a:p>
        </p:txBody>
      </p:sp>
      <p:sp>
        <p:nvSpPr>
          <p:cNvPr id="281" name="Google Shape;281;p6"/>
          <p:cNvSpPr txBox="1">
            <a:spLocks noGrp="1"/>
          </p:cNvSpPr>
          <p:nvPr>
            <p:ph type="title" idx="8"/>
          </p:nvPr>
        </p:nvSpPr>
        <p:spPr>
          <a:xfrm>
            <a:off x="4448700" y="4087659"/>
            <a:ext cx="3294600" cy="695700"/>
          </a:xfrm>
          <a:prstGeom prst="rect">
            <a:avLst/>
          </a:prstGeom>
        </p:spPr>
        <p:txBody>
          <a:bodyPr spcFirstLastPara="1" wrap="square" lIns="121900" tIns="121900" rIns="121900" bIns="121900" anchor="t" anchorCtr="0">
            <a:noAutofit/>
          </a:bodyPr>
          <a:lstStyle>
            <a:lvl1pPr marL="0" marR="0" lvl="0" indent="0" rtl="0">
              <a:lnSpc>
                <a:spcPct val="100000"/>
              </a:lnSpc>
              <a:spcBef>
                <a:spcPts val="0"/>
              </a:spcBef>
              <a:spcAft>
                <a:spcPts val="0"/>
              </a:spcAft>
              <a:buClr>
                <a:schemeClr val="dk1"/>
              </a:buClr>
              <a:buSzPts val="2600"/>
              <a:buFont typeface="Aldrich"/>
              <a:buNone/>
              <a:defRPr sz="2600"/>
            </a:lvl1pPr>
            <a:lvl2pPr lvl="1"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2pPr>
            <a:lvl3pPr lvl="2"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3pPr>
            <a:lvl4pPr lvl="3"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4pPr>
            <a:lvl5pPr lvl="4"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5pPr>
            <a:lvl6pPr lvl="5"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6pPr>
            <a:lvl7pPr lvl="6"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7pPr>
            <a:lvl8pPr lvl="7"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8pPr>
            <a:lvl9pPr lvl="8"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9pPr>
          </a:lstStyle>
          <a:p>
            <a:endParaRPr/>
          </a:p>
        </p:txBody>
      </p:sp>
      <p:sp>
        <p:nvSpPr>
          <p:cNvPr id="282" name="Google Shape;282;p6"/>
          <p:cNvSpPr txBox="1">
            <a:spLocks noGrp="1"/>
          </p:cNvSpPr>
          <p:nvPr>
            <p:ph type="body" idx="9"/>
          </p:nvPr>
        </p:nvSpPr>
        <p:spPr>
          <a:xfrm>
            <a:off x="8406625" y="2742370"/>
            <a:ext cx="3294600" cy="1322700"/>
          </a:xfrm>
          <a:prstGeom prst="rect">
            <a:avLst/>
          </a:prstGeom>
        </p:spPr>
        <p:txBody>
          <a:bodyPr spcFirstLastPara="1" wrap="square" lIns="121900" tIns="121900" rIns="121900" bIns="121900" anchor="t" anchorCtr="0">
            <a:noAutofit/>
          </a:bodyPr>
          <a:lstStyle>
            <a:lvl1pPr marL="457200" lvl="0" indent="-349250" rtl="0">
              <a:lnSpc>
                <a:spcPct val="100000"/>
              </a:lnSpc>
              <a:spcBef>
                <a:spcPts val="0"/>
              </a:spcBef>
              <a:spcAft>
                <a:spcPts val="0"/>
              </a:spcAft>
              <a:buSzPts val="1900"/>
              <a:buChar char="●"/>
              <a:defRPr/>
            </a:lvl1pPr>
            <a:lvl2pPr marL="914400" lvl="1" indent="-349250" rtl="0">
              <a:lnSpc>
                <a:spcPct val="100000"/>
              </a:lnSpc>
              <a:spcBef>
                <a:spcPts val="2100"/>
              </a:spcBef>
              <a:spcAft>
                <a:spcPts val="0"/>
              </a:spcAft>
              <a:buSzPts val="1900"/>
              <a:buChar char="○"/>
              <a:defRPr/>
            </a:lvl2pPr>
            <a:lvl3pPr marL="1371600" lvl="2" indent="-349250" rtl="0">
              <a:lnSpc>
                <a:spcPct val="100000"/>
              </a:lnSpc>
              <a:spcBef>
                <a:spcPts val="2100"/>
              </a:spcBef>
              <a:spcAft>
                <a:spcPts val="0"/>
              </a:spcAft>
              <a:buSzPts val="1900"/>
              <a:buChar char="■"/>
              <a:defRPr/>
            </a:lvl3pPr>
            <a:lvl4pPr marL="1828800" lvl="3" indent="-349250" rtl="0">
              <a:lnSpc>
                <a:spcPct val="100000"/>
              </a:lnSpc>
              <a:spcBef>
                <a:spcPts val="2100"/>
              </a:spcBef>
              <a:spcAft>
                <a:spcPts val="0"/>
              </a:spcAft>
              <a:buSzPts val="1900"/>
              <a:buChar char="●"/>
              <a:defRPr/>
            </a:lvl4pPr>
            <a:lvl5pPr marL="2286000" lvl="4" indent="-349250" rtl="0">
              <a:lnSpc>
                <a:spcPct val="100000"/>
              </a:lnSpc>
              <a:spcBef>
                <a:spcPts val="2100"/>
              </a:spcBef>
              <a:spcAft>
                <a:spcPts val="0"/>
              </a:spcAft>
              <a:buSzPts val="1900"/>
              <a:buChar char="○"/>
              <a:defRPr/>
            </a:lvl5pPr>
            <a:lvl6pPr marL="2743200" lvl="5" indent="-349250" rtl="0">
              <a:lnSpc>
                <a:spcPct val="100000"/>
              </a:lnSpc>
              <a:spcBef>
                <a:spcPts val="2100"/>
              </a:spcBef>
              <a:spcAft>
                <a:spcPts val="0"/>
              </a:spcAft>
              <a:buSzPts val="1900"/>
              <a:buChar char="■"/>
              <a:defRPr/>
            </a:lvl6pPr>
            <a:lvl7pPr marL="3200400" lvl="6" indent="-349250" rtl="0">
              <a:lnSpc>
                <a:spcPct val="100000"/>
              </a:lnSpc>
              <a:spcBef>
                <a:spcPts val="2100"/>
              </a:spcBef>
              <a:spcAft>
                <a:spcPts val="0"/>
              </a:spcAft>
              <a:buSzPts val="1900"/>
              <a:buChar char="●"/>
              <a:defRPr/>
            </a:lvl7pPr>
            <a:lvl8pPr marL="3657600" lvl="7" indent="-349250" rtl="0">
              <a:lnSpc>
                <a:spcPct val="100000"/>
              </a:lnSpc>
              <a:spcBef>
                <a:spcPts val="2100"/>
              </a:spcBef>
              <a:spcAft>
                <a:spcPts val="0"/>
              </a:spcAft>
              <a:buSzPts val="1900"/>
              <a:buChar char="○"/>
              <a:defRPr/>
            </a:lvl8pPr>
            <a:lvl9pPr marL="4114800" lvl="8" indent="-349250" rtl="0">
              <a:lnSpc>
                <a:spcPct val="100000"/>
              </a:lnSpc>
              <a:spcBef>
                <a:spcPts val="2100"/>
              </a:spcBef>
              <a:spcAft>
                <a:spcPts val="2100"/>
              </a:spcAft>
              <a:buSzPts val="1900"/>
              <a:buChar char="■"/>
              <a:defRPr/>
            </a:lvl9pPr>
          </a:lstStyle>
          <a:p>
            <a:endParaRPr/>
          </a:p>
        </p:txBody>
      </p:sp>
      <p:sp>
        <p:nvSpPr>
          <p:cNvPr id="283" name="Google Shape;283;p6"/>
          <p:cNvSpPr txBox="1">
            <a:spLocks noGrp="1"/>
          </p:cNvSpPr>
          <p:nvPr>
            <p:ph type="body" idx="13"/>
          </p:nvPr>
        </p:nvSpPr>
        <p:spPr>
          <a:xfrm>
            <a:off x="8406625" y="4783429"/>
            <a:ext cx="3294600" cy="1322700"/>
          </a:xfrm>
          <a:prstGeom prst="rect">
            <a:avLst/>
          </a:prstGeom>
        </p:spPr>
        <p:txBody>
          <a:bodyPr spcFirstLastPara="1" wrap="square" lIns="121900" tIns="121900" rIns="121900" bIns="121900" anchor="t" anchorCtr="0">
            <a:noAutofit/>
          </a:bodyPr>
          <a:lstStyle>
            <a:lvl1pPr marL="457200" lvl="0" indent="-349250" rtl="0">
              <a:lnSpc>
                <a:spcPct val="100000"/>
              </a:lnSpc>
              <a:spcBef>
                <a:spcPts val="0"/>
              </a:spcBef>
              <a:spcAft>
                <a:spcPts val="0"/>
              </a:spcAft>
              <a:buSzPts val="1900"/>
              <a:buChar char="●"/>
              <a:defRPr/>
            </a:lvl1pPr>
            <a:lvl2pPr marL="914400" lvl="1" indent="-349250" rtl="0">
              <a:lnSpc>
                <a:spcPct val="100000"/>
              </a:lnSpc>
              <a:spcBef>
                <a:spcPts val="2100"/>
              </a:spcBef>
              <a:spcAft>
                <a:spcPts val="0"/>
              </a:spcAft>
              <a:buSzPts val="1900"/>
              <a:buChar char="○"/>
              <a:defRPr/>
            </a:lvl2pPr>
            <a:lvl3pPr marL="1371600" lvl="2" indent="-349250" rtl="0">
              <a:lnSpc>
                <a:spcPct val="100000"/>
              </a:lnSpc>
              <a:spcBef>
                <a:spcPts val="2100"/>
              </a:spcBef>
              <a:spcAft>
                <a:spcPts val="0"/>
              </a:spcAft>
              <a:buSzPts val="1900"/>
              <a:buChar char="■"/>
              <a:defRPr/>
            </a:lvl3pPr>
            <a:lvl4pPr marL="1828800" lvl="3" indent="-349250" rtl="0">
              <a:lnSpc>
                <a:spcPct val="100000"/>
              </a:lnSpc>
              <a:spcBef>
                <a:spcPts val="2100"/>
              </a:spcBef>
              <a:spcAft>
                <a:spcPts val="0"/>
              </a:spcAft>
              <a:buSzPts val="1900"/>
              <a:buChar char="●"/>
              <a:defRPr/>
            </a:lvl4pPr>
            <a:lvl5pPr marL="2286000" lvl="4" indent="-349250" rtl="0">
              <a:lnSpc>
                <a:spcPct val="100000"/>
              </a:lnSpc>
              <a:spcBef>
                <a:spcPts val="2100"/>
              </a:spcBef>
              <a:spcAft>
                <a:spcPts val="0"/>
              </a:spcAft>
              <a:buSzPts val="1900"/>
              <a:buChar char="○"/>
              <a:defRPr/>
            </a:lvl5pPr>
            <a:lvl6pPr marL="2743200" lvl="5" indent="-349250" rtl="0">
              <a:lnSpc>
                <a:spcPct val="100000"/>
              </a:lnSpc>
              <a:spcBef>
                <a:spcPts val="2100"/>
              </a:spcBef>
              <a:spcAft>
                <a:spcPts val="0"/>
              </a:spcAft>
              <a:buSzPts val="1900"/>
              <a:buChar char="■"/>
              <a:defRPr/>
            </a:lvl6pPr>
            <a:lvl7pPr marL="3200400" lvl="6" indent="-349250" rtl="0">
              <a:lnSpc>
                <a:spcPct val="100000"/>
              </a:lnSpc>
              <a:spcBef>
                <a:spcPts val="2100"/>
              </a:spcBef>
              <a:spcAft>
                <a:spcPts val="0"/>
              </a:spcAft>
              <a:buSzPts val="1900"/>
              <a:buChar char="●"/>
              <a:defRPr/>
            </a:lvl7pPr>
            <a:lvl8pPr marL="3657600" lvl="7" indent="-349250" rtl="0">
              <a:lnSpc>
                <a:spcPct val="100000"/>
              </a:lnSpc>
              <a:spcBef>
                <a:spcPts val="2100"/>
              </a:spcBef>
              <a:spcAft>
                <a:spcPts val="0"/>
              </a:spcAft>
              <a:buSzPts val="1900"/>
              <a:buChar char="○"/>
              <a:defRPr/>
            </a:lvl8pPr>
            <a:lvl9pPr marL="4114800" lvl="8" indent="-349250" rtl="0">
              <a:lnSpc>
                <a:spcPct val="100000"/>
              </a:lnSpc>
              <a:spcBef>
                <a:spcPts val="2100"/>
              </a:spcBef>
              <a:spcAft>
                <a:spcPts val="2100"/>
              </a:spcAft>
              <a:buSzPts val="1900"/>
              <a:buChar char="■"/>
              <a:defRPr/>
            </a:lvl9pPr>
          </a:lstStyle>
          <a:p>
            <a:endParaRPr/>
          </a:p>
        </p:txBody>
      </p:sp>
      <p:sp>
        <p:nvSpPr>
          <p:cNvPr id="284" name="Google Shape;284;p6"/>
          <p:cNvSpPr txBox="1">
            <a:spLocks noGrp="1"/>
          </p:cNvSpPr>
          <p:nvPr>
            <p:ph type="title" idx="14"/>
          </p:nvPr>
        </p:nvSpPr>
        <p:spPr>
          <a:xfrm>
            <a:off x="8406625" y="2046600"/>
            <a:ext cx="3294600" cy="695700"/>
          </a:xfrm>
          <a:prstGeom prst="rect">
            <a:avLst/>
          </a:prstGeom>
        </p:spPr>
        <p:txBody>
          <a:bodyPr spcFirstLastPara="1" wrap="square" lIns="121900" tIns="121900" rIns="121900" bIns="121900" anchor="t" anchorCtr="0">
            <a:noAutofit/>
          </a:bodyPr>
          <a:lstStyle>
            <a:lvl1pPr marL="0" marR="0" lvl="0" indent="0" rtl="0">
              <a:lnSpc>
                <a:spcPct val="100000"/>
              </a:lnSpc>
              <a:spcBef>
                <a:spcPts val="0"/>
              </a:spcBef>
              <a:spcAft>
                <a:spcPts val="0"/>
              </a:spcAft>
              <a:buClr>
                <a:schemeClr val="dk1"/>
              </a:buClr>
              <a:buSzPts val="2600"/>
              <a:buFont typeface="Aldrich"/>
              <a:buNone/>
              <a:defRPr sz="2600"/>
            </a:lvl1pPr>
            <a:lvl2pPr lvl="1"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2pPr>
            <a:lvl3pPr lvl="2"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3pPr>
            <a:lvl4pPr lvl="3"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4pPr>
            <a:lvl5pPr lvl="4"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5pPr>
            <a:lvl6pPr lvl="5"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6pPr>
            <a:lvl7pPr lvl="6"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7pPr>
            <a:lvl8pPr lvl="7"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8pPr>
            <a:lvl9pPr lvl="8"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9pPr>
          </a:lstStyle>
          <a:p>
            <a:endParaRPr/>
          </a:p>
        </p:txBody>
      </p:sp>
      <p:sp>
        <p:nvSpPr>
          <p:cNvPr id="285" name="Google Shape;285;p6"/>
          <p:cNvSpPr txBox="1">
            <a:spLocks noGrp="1"/>
          </p:cNvSpPr>
          <p:nvPr>
            <p:ph type="title" idx="15"/>
          </p:nvPr>
        </p:nvSpPr>
        <p:spPr>
          <a:xfrm>
            <a:off x="8406625" y="4087659"/>
            <a:ext cx="3294600" cy="695700"/>
          </a:xfrm>
          <a:prstGeom prst="rect">
            <a:avLst/>
          </a:prstGeom>
        </p:spPr>
        <p:txBody>
          <a:bodyPr spcFirstLastPara="1" wrap="square" lIns="121900" tIns="121900" rIns="121900" bIns="121900" anchor="t" anchorCtr="0">
            <a:noAutofit/>
          </a:bodyPr>
          <a:lstStyle>
            <a:lvl1pPr marL="0" marR="0" lvl="0" indent="0" rtl="0">
              <a:lnSpc>
                <a:spcPct val="100000"/>
              </a:lnSpc>
              <a:spcBef>
                <a:spcPts val="0"/>
              </a:spcBef>
              <a:spcAft>
                <a:spcPts val="0"/>
              </a:spcAft>
              <a:buClr>
                <a:schemeClr val="dk1"/>
              </a:buClr>
              <a:buSzPts val="2600"/>
              <a:buFont typeface="Aldrich"/>
              <a:buNone/>
              <a:defRPr sz="2600"/>
            </a:lvl1pPr>
            <a:lvl2pPr lvl="1"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2pPr>
            <a:lvl3pPr lvl="2"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3pPr>
            <a:lvl4pPr lvl="3"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4pPr>
            <a:lvl5pPr lvl="4"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5pPr>
            <a:lvl6pPr lvl="5"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6pPr>
            <a:lvl7pPr lvl="6"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7pPr>
            <a:lvl8pPr lvl="7"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8pPr>
            <a:lvl9pPr lvl="8"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9pPr>
          </a:lstStyle>
          <a:p>
            <a:endParaRPr/>
          </a:p>
        </p:txBody>
      </p:sp>
    </p:spTree>
    <p:extLst>
      <p:ext uri="{BB962C8B-B14F-4D97-AF65-F5344CB8AC3E}">
        <p14:creationId xmlns:p14="http://schemas.microsoft.com/office/powerpoint/2010/main" val="3247177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008 Team">
  <p:cSld name="008 Team">
    <p:spTree>
      <p:nvGrpSpPr>
        <p:cNvPr id="1" name="Shape 716"/>
        <p:cNvGrpSpPr/>
        <p:nvPr/>
      </p:nvGrpSpPr>
      <p:grpSpPr>
        <a:xfrm>
          <a:off x="0" y="0"/>
          <a:ext cx="0" cy="0"/>
          <a:chOff x="0" y="0"/>
          <a:chExt cx="0" cy="0"/>
        </a:xfrm>
      </p:grpSpPr>
      <p:sp>
        <p:nvSpPr>
          <p:cNvPr id="717" name="Google Shape;717;p14"/>
          <p:cNvSpPr txBox="1">
            <a:spLocks noGrp="1"/>
          </p:cNvSpPr>
          <p:nvPr>
            <p:ph type="subTitle" idx="1"/>
          </p:nvPr>
        </p:nvSpPr>
        <p:spPr>
          <a:xfrm>
            <a:off x="1189052" y="4020675"/>
            <a:ext cx="2658900" cy="606900"/>
          </a:xfrm>
          <a:prstGeom prst="rect">
            <a:avLst/>
          </a:prstGeom>
        </p:spPr>
        <p:txBody>
          <a:bodyPr spcFirstLastPara="1" wrap="square" lIns="121900" tIns="121900" rIns="121900" bIns="121900" anchor="t" anchorCtr="0">
            <a:noAutofit/>
          </a:bodyPr>
          <a:lstStyle>
            <a:lvl1pPr lvl="0" rtl="0">
              <a:spcBef>
                <a:spcPts val="0"/>
              </a:spcBef>
              <a:spcAft>
                <a:spcPts val="0"/>
              </a:spcAft>
              <a:buSzPts val="2100"/>
              <a:buNone/>
              <a:defRPr sz="2100" b="1"/>
            </a:lvl1pPr>
            <a:lvl2pPr lvl="1" rtl="0">
              <a:spcBef>
                <a:spcPts val="2100"/>
              </a:spcBef>
              <a:spcAft>
                <a:spcPts val="0"/>
              </a:spcAft>
              <a:buSzPts val="2100"/>
              <a:buNone/>
              <a:defRPr sz="2100" b="1"/>
            </a:lvl2pPr>
            <a:lvl3pPr lvl="2" rtl="0">
              <a:spcBef>
                <a:spcPts val="2100"/>
              </a:spcBef>
              <a:spcAft>
                <a:spcPts val="0"/>
              </a:spcAft>
              <a:buSzPts val="2100"/>
              <a:buNone/>
              <a:defRPr sz="2100" b="1"/>
            </a:lvl3pPr>
            <a:lvl4pPr lvl="3" rtl="0">
              <a:spcBef>
                <a:spcPts val="2100"/>
              </a:spcBef>
              <a:spcAft>
                <a:spcPts val="0"/>
              </a:spcAft>
              <a:buSzPts val="2100"/>
              <a:buNone/>
              <a:defRPr sz="2100" b="1"/>
            </a:lvl4pPr>
            <a:lvl5pPr lvl="4" rtl="0">
              <a:spcBef>
                <a:spcPts val="2100"/>
              </a:spcBef>
              <a:spcAft>
                <a:spcPts val="0"/>
              </a:spcAft>
              <a:buSzPts val="2100"/>
              <a:buNone/>
              <a:defRPr sz="2100" b="1"/>
            </a:lvl5pPr>
            <a:lvl6pPr lvl="5" rtl="0">
              <a:spcBef>
                <a:spcPts val="2100"/>
              </a:spcBef>
              <a:spcAft>
                <a:spcPts val="0"/>
              </a:spcAft>
              <a:buSzPts val="2100"/>
              <a:buNone/>
              <a:defRPr sz="2100" b="1"/>
            </a:lvl6pPr>
            <a:lvl7pPr lvl="6" rtl="0">
              <a:spcBef>
                <a:spcPts val="2100"/>
              </a:spcBef>
              <a:spcAft>
                <a:spcPts val="0"/>
              </a:spcAft>
              <a:buSzPts val="2100"/>
              <a:buNone/>
              <a:defRPr sz="2100" b="1"/>
            </a:lvl7pPr>
            <a:lvl8pPr lvl="7" rtl="0">
              <a:spcBef>
                <a:spcPts val="2100"/>
              </a:spcBef>
              <a:spcAft>
                <a:spcPts val="0"/>
              </a:spcAft>
              <a:buSzPts val="2100"/>
              <a:buNone/>
              <a:defRPr sz="2100" b="1"/>
            </a:lvl8pPr>
            <a:lvl9pPr lvl="8" rtl="0">
              <a:spcBef>
                <a:spcPts val="2100"/>
              </a:spcBef>
              <a:spcAft>
                <a:spcPts val="2100"/>
              </a:spcAft>
              <a:buSzPts val="2100"/>
              <a:buNone/>
              <a:defRPr sz="2100" b="1"/>
            </a:lvl9pPr>
          </a:lstStyle>
          <a:p>
            <a:endParaRPr/>
          </a:p>
        </p:txBody>
      </p:sp>
      <p:sp>
        <p:nvSpPr>
          <p:cNvPr id="718" name="Google Shape;718;p14"/>
          <p:cNvSpPr txBox="1">
            <a:spLocks noGrp="1"/>
          </p:cNvSpPr>
          <p:nvPr>
            <p:ph type="subTitle" idx="2"/>
          </p:nvPr>
        </p:nvSpPr>
        <p:spPr>
          <a:xfrm>
            <a:off x="4713302" y="4020675"/>
            <a:ext cx="2658900" cy="606900"/>
          </a:xfrm>
          <a:prstGeom prst="rect">
            <a:avLst/>
          </a:prstGeom>
        </p:spPr>
        <p:txBody>
          <a:bodyPr spcFirstLastPara="1" wrap="square" lIns="121900" tIns="121900" rIns="121900" bIns="121900" anchor="t" anchorCtr="0">
            <a:noAutofit/>
          </a:bodyPr>
          <a:lstStyle>
            <a:lvl1pPr lvl="0" rtl="0">
              <a:spcBef>
                <a:spcPts val="0"/>
              </a:spcBef>
              <a:spcAft>
                <a:spcPts val="0"/>
              </a:spcAft>
              <a:buSzPts val="2100"/>
              <a:buNone/>
              <a:defRPr sz="2100" b="1"/>
            </a:lvl1pPr>
            <a:lvl2pPr lvl="1" rtl="0">
              <a:spcBef>
                <a:spcPts val="2100"/>
              </a:spcBef>
              <a:spcAft>
                <a:spcPts val="0"/>
              </a:spcAft>
              <a:buSzPts val="2100"/>
              <a:buNone/>
              <a:defRPr sz="2100" b="1"/>
            </a:lvl2pPr>
            <a:lvl3pPr lvl="2" rtl="0">
              <a:spcBef>
                <a:spcPts val="2100"/>
              </a:spcBef>
              <a:spcAft>
                <a:spcPts val="0"/>
              </a:spcAft>
              <a:buSzPts val="2100"/>
              <a:buNone/>
              <a:defRPr sz="2100" b="1"/>
            </a:lvl3pPr>
            <a:lvl4pPr lvl="3" rtl="0">
              <a:spcBef>
                <a:spcPts val="2100"/>
              </a:spcBef>
              <a:spcAft>
                <a:spcPts val="0"/>
              </a:spcAft>
              <a:buSzPts val="2100"/>
              <a:buNone/>
              <a:defRPr sz="2100" b="1"/>
            </a:lvl4pPr>
            <a:lvl5pPr lvl="4" rtl="0">
              <a:spcBef>
                <a:spcPts val="2100"/>
              </a:spcBef>
              <a:spcAft>
                <a:spcPts val="0"/>
              </a:spcAft>
              <a:buSzPts val="2100"/>
              <a:buNone/>
              <a:defRPr sz="2100" b="1"/>
            </a:lvl5pPr>
            <a:lvl6pPr lvl="5" rtl="0">
              <a:spcBef>
                <a:spcPts val="2100"/>
              </a:spcBef>
              <a:spcAft>
                <a:spcPts val="0"/>
              </a:spcAft>
              <a:buSzPts val="2100"/>
              <a:buNone/>
              <a:defRPr sz="2100" b="1"/>
            </a:lvl6pPr>
            <a:lvl7pPr lvl="6" rtl="0">
              <a:spcBef>
                <a:spcPts val="2100"/>
              </a:spcBef>
              <a:spcAft>
                <a:spcPts val="0"/>
              </a:spcAft>
              <a:buSzPts val="2100"/>
              <a:buNone/>
              <a:defRPr sz="2100" b="1"/>
            </a:lvl7pPr>
            <a:lvl8pPr lvl="7" rtl="0">
              <a:spcBef>
                <a:spcPts val="2100"/>
              </a:spcBef>
              <a:spcAft>
                <a:spcPts val="0"/>
              </a:spcAft>
              <a:buSzPts val="2100"/>
              <a:buNone/>
              <a:defRPr sz="2100" b="1"/>
            </a:lvl8pPr>
            <a:lvl9pPr lvl="8" rtl="0">
              <a:spcBef>
                <a:spcPts val="2100"/>
              </a:spcBef>
              <a:spcAft>
                <a:spcPts val="2100"/>
              </a:spcAft>
              <a:buSzPts val="2100"/>
              <a:buNone/>
              <a:defRPr sz="2100" b="1"/>
            </a:lvl9pPr>
          </a:lstStyle>
          <a:p>
            <a:endParaRPr/>
          </a:p>
        </p:txBody>
      </p:sp>
      <p:sp>
        <p:nvSpPr>
          <p:cNvPr id="719" name="Google Shape;719;p14"/>
          <p:cNvSpPr txBox="1">
            <a:spLocks noGrp="1"/>
          </p:cNvSpPr>
          <p:nvPr>
            <p:ph type="subTitle" idx="3"/>
          </p:nvPr>
        </p:nvSpPr>
        <p:spPr>
          <a:xfrm>
            <a:off x="8237552" y="4020675"/>
            <a:ext cx="2658600" cy="606900"/>
          </a:xfrm>
          <a:prstGeom prst="rect">
            <a:avLst/>
          </a:prstGeom>
        </p:spPr>
        <p:txBody>
          <a:bodyPr spcFirstLastPara="1" wrap="square" lIns="121900" tIns="121900" rIns="121900" bIns="121900" anchor="t" anchorCtr="0">
            <a:noAutofit/>
          </a:bodyPr>
          <a:lstStyle>
            <a:lvl1pPr lvl="0" rtl="0">
              <a:spcBef>
                <a:spcPts val="0"/>
              </a:spcBef>
              <a:spcAft>
                <a:spcPts val="0"/>
              </a:spcAft>
              <a:buSzPts val="2100"/>
              <a:buNone/>
              <a:defRPr sz="2100" b="1"/>
            </a:lvl1pPr>
            <a:lvl2pPr lvl="1" rtl="0">
              <a:spcBef>
                <a:spcPts val="2100"/>
              </a:spcBef>
              <a:spcAft>
                <a:spcPts val="0"/>
              </a:spcAft>
              <a:buSzPts val="2100"/>
              <a:buNone/>
              <a:defRPr sz="2100" b="1"/>
            </a:lvl2pPr>
            <a:lvl3pPr lvl="2" rtl="0">
              <a:spcBef>
                <a:spcPts val="2100"/>
              </a:spcBef>
              <a:spcAft>
                <a:spcPts val="0"/>
              </a:spcAft>
              <a:buSzPts val="2100"/>
              <a:buNone/>
              <a:defRPr sz="2100" b="1"/>
            </a:lvl3pPr>
            <a:lvl4pPr lvl="3" rtl="0">
              <a:spcBef>
                <a:spcPts val="2100"/>
              </a:spcBef>
              <a:spcAft>
                <a:spcPts val="0"/>
              </a:spcAft>
              <a:buSzPts val="2100"/>
              <a:buNone/>
              <a:defRPr sz="2100" b="1"/>
            </a:lvl4pPr>
            <a:lvl5pPr lvl="4" rtl="0">
              <a:spcBef>
                <a:spcPts val="2100"/>
              </a:spcBef>
              <a:spcAft>
                <a:spcPts val="0"/>
              </a:spcAft>
              <a:buSzPts val="2100"/>
              <a:buNone/>
              <a:defRPr sz="2100" b="1"/>
            </a:lvl5pPr>
            <a:lvl6pPr lvl="5" rtl="0">
              <a:spcBef>
                <a:spcPts val="2100"/>
              </a:spcBef>
              <a:spcAft>
                <a:spcPts val="0"/>
              </a:spcAft>
              <a:buSzPts val="2100"/>
              <a:buNone/>
              <a:defRPr sz="2100" b="1"/>
            </a:lvl6pPr>
            <a:lvl7pPr lvl="6" rtl="0">
              <a:spcBef>
                <a:spcPts val="2100"/>
              </a:spcBef>
              <a:spcAft>
                <a:spcPts val="0"/>
              </a:spcAft>
              <a:buSzPts val="2100"/>
              <a:buNone/>
              <a:defRPr sz="2100" b="1"/>
            </a:lvl7pPr>
            <a:lvl8pPr lvl="7" rtl="0">
              <a:spcBef>
                <a:spcPts val="2100"/>
              </a:spcBef>
              <a:spcAft>
                <a:spcPts val="0"/>
              </a:spcAft>
              <a:buSzPts val="2100"/>
              <a:buNone/>
              <a:defRPr sz="2100" b="1"/>
            </a:lvl8pPr>
            <a:lvl9pPr lvl="8" rtl="0">
              <a:spcBef>
                <a:spcPts val="2100"/>
              </a:spcBef>
              <a:spcAft>
                <a:spcPts val="2100"/>
              </a:spcAft>
              <a:buSzPts val="2100"/>
              <a:buNone/>
              <a:defRPr sz="2100" b="1"/>
            </a:lvl9pPr>
          </a:lstStyle>
          <a:p>
            <a:endParaRPr/>
          </a:p>
        </p:txBody>
      </p:sp>
      <p:sp>
        <p:nvSpPr>
          <p:cNvPr id="720" name="Google Shape;720;p14"/>
          <p:cNvSpPr txBox="1">
            <a:spLocks noGrp="1"/>
          </p:cNvSpPr>
          <p:nvPr>
            <p:ph type="title"/>
          </p:nvPr>
        </p:nvSpPr>
        <p:spPr>
          <a:xfrm>
            <a:off x="1189050" y="898175"/>
            <a:ext cx="9707400" cy="763500"/>
          </a:xfrm>
          <a:prstGeom prst="rect">
            <a:avLst/>
          </a:prstGeom>
        </p:spPr>
        <p:txBody>
          <a:bodyPr spcFirstLastPara="1" wrap="square" lIns="121900" tIns="121900" rIns="121900" bIns="121900" anchor="t" anchorCtr="0">
            <a:noAutofit/>
          </a:bodyPr>
          <a:lstStyle>
            <a:lvl1pPr marL="0" marR="0" lvl="0" indent="0" algn="ctr" rtl="0">
              <a:lnSpc>
                <a:spcPct val="100000"/>
              </a:lnSpc>
              <a:spcBef>
                <a:spcPts val="0"/>
              </a:spcBef>
              <a:spcAft>
                <a:spcPts val="0"/>
              </a:spcAft>
              <a:buClr>
                <a:schemeClr val="dk1"/>
              </a:buClr>
              <a:buSzPts val="4000"/>
              <a:buFont typeface="Aldrich"/>
              <a:buNone/>
              <a:defRPr/>
            </a:lvl1pPr>
            <a:lvl2pPr lvl="1"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721" name="Google Shape;721;p14"/>
          <p:cNvSpPr txBox="1">
            <a:spLocks noGrp="1"/>
          </p:cNvSpPr>
          <p:nvPr>
            <p:ph type="body" idx="4"/>
          </p:nvPr>
        </p:nvSpPr>
        <p:spPr>
          <a:xfrm>
            <a:off x="1189050" y="4458625"/>
            <a:ext cx="2658900" cy="925200"/>
          </a:xfrm>
          <a:prstGeom prst="rect">
            <a:avLst/>
          </a:prstGeom>
        </p:spPr>
        <p:txBody>
          <a:bodyPr spcFirstLastPara="1" wrap="square" lIns="121900" tIns="121900" rIns="121900" bIns="121900" anchor="t" anchorCtr="0">
            <a:noAutofit/>
          </a:bodyPr>
          <a:lstStyle>
            <a:lvl1pPr marL="457200" lvl="0" indent="-336550" rtl="0">
              <a:spcBef>
                <a:spcPts val="0"/>
              </a:spcBef>
              <a:spcAft>
                <a:spcPts val="0"/>
              </a:spcAft>
              <a:buSzPts val="1700"/>
              <a:buChar char="●"/>
              <a:defRPr sz="1700"/>
            </a:lvl1pPr>
            <a:lvl2pPr marL="914400" lvl="1" indent="-336550" rtl="0">
              <a:spcBef>
                <a:spcPts val="2100"/>
              </a:spcBef>
              <a:spcAft>
                <a:spcPts val="0"/>
              </a:spcAft>
              <a:buSzPts val="1700"/>
              <a:buChar char="○"/>
              <a:defRPr sz="1700"/>
            </a:lvl2pPr>
            <a:lvl3pPr marL="1371600" lvl="2" indent="-336550" rtl="0">
              <a:spcBef>
                <a:spcPts val="2100"/>
              </a:spcBef>
              <a:spcAft>
                <a:spcPts val="0"/>
              </a:spcAft>
              <a:buSzPts val="1700"/>
              <a:buChar char="■"/>
              <a:defRPr sz="1700"/>
            </a:lvl3pPr>
            <a:lvl4pPr marL="1828800" lvl="3" indent="-336550" rtl="0">
              <a:spcBef>
                <a:spcPts val="2100"/>
              </a:spcBef>
              <a:spcAft>
                <a:spcPts val="0"/>
              </a:spcAft>
              <a:buSzPts val="1700"/>
              <a:buChar char="●"/>
              <a:defRPr sz="1700"/>
            </a:lvl4pPr>
            <a:lvl5pPr marL="2286000" lvl="4" indent="-336550" rtl="0">
              <a:spcBef>
                <a:spcPts val="2100"/>
              </a:spcBef>
              <a:spcAft>
                <a:spcPts val="0"/>
              </a:spcAft>
              <a:buSzPts val="1700"/>
              <a:buChar char="○"/>
              <a:defRPr sz="1700"/>
            </a:lvl5pPr>
            <a:lvl6pPr marL="2743200" lvl="5" indent="-336550" rtl="0">
              <a:spcBef>
                <a:spcPts val="2100"/>
              </a:spcBef>
              <a:spcAft>
                <a:spcPts val="0"/>
              </a:spcAft>
              <a:buSzPts val="1700"/>
              <a:buChar char="■"/>
              <a:defRPr sz="1700"/>
            </a:lvl6pPr>
            <a:lvl7pPr marL="3200400" lvl="6" indent="-336550" rtl="0">
              <a:spcBef>
                <a:spcPts val="2100"/>
              </a:spcBef>
              <a:spcAft>
                <a:spcPts val="0"/>
              </a:spcAft>
              <a:buSzPts val="1700"/>
              <a:buChar char="●"/>
              <a:defRPr sz="1700"/>
            </a:lvl7pPr>
            <a:lvl8pPr marL="3657600" lvl="7" indent="-336550" rtl="0">
              <a:spcBef>
                <a:spcPts val="2100"/>
              </a:spcBef>
              <a:spcAft>
                <a:spcPts val="0"/>
              </a:spcAft>
              <a:buSzPts val="1700"/>
              <a:buChar char="○"/>
              <a:defRPr sz="1700"/>
            </a:lvl8pPr>
            <a:lvl9pPr marL="4114800" lvl="8" indent="-336550" rtl="0">
              <a:spcBef>
                <a:spcPts val="2100"/>
              </a:spcBef>
              <a:spcAft>
                <a:spcPts val="2100"/>
              </a:spcAft>
              <a:buSzPts val="1700"/>
              <a:buChar char="■"/>
              <a:defRPr sz="1700"/>
            </a:lvl9pPr>
          </a:lstStyle>
          <a:p>
            <a:endParaRPr/>
          </a:p>
        </p:txBody>
      </p:sp>
      <p:sp>
        <p:nvSpPr>
          <p:cNvPr id="722" name="Google Shape;722;p14"/>
          <p:cNvSpPr txBox="1">
            <a:spLocks noGrp="1"/>
          </p:cNvSpPr>
          <p:nvPr>
            <p:ph type="body" idx="5"/>
          </p:nvPr>
        </p:nvSpPr>
        <p:spPr>
          <a:xfrm>
            <a:off x="4713300" y="4447196"/>
            <a:ext cx="2658900" cy="923400"/>
          </a:xfrm>
          <a:prstGeom prst="rect">
            <a:avLst/>
          </a:prstGeom>
        </p:spPr>
        <p:txBody>
          <a:bodyPr spcFirstLastPara="1" wrap="square" lIns="121900" tIns="121900" rIns="121900" bIns="121900" anchor="t" anchorCtr="0">
            <a:noAutofit/>
          </a:bodyPr>
          <a:lstStyle>
            <a:lvl1pPr marL="457200" lvl="0" indent="-336550" rtl="0">
              <a:spcBef>
                <a:spcPts val="0"/>
              </a:spcBef>
              <a:spcAft>
                <a:spcPts val="0"/>
              </a:spcAft>
              <a:buSzPts val="1700"/>
              <a:buChar char="●"/>
              <a:defRPr sz="1700"/>
            </a:lvl1pPr>
            <a:lvl2pPr marL="914400" lvl="1" indent="-336550" rtl="0">
              <a:spcBef>
                <a:spcPts val="2100"/>
              </a:spcBef>
              <a:spcAft>
                <a:spcPts val="0"/>
              </a:spcAft>
              <a:buSzPts val="1700"/>
              <a:buChar char="○"/>
              <a:defRPr sz="1700"/>
            </a:lvl2pPr>
            <a:lvl3pPr marL="1371600" lvl="2" indent="-336550" rtl="0">
              <a:spcBef>
                <a:spcPts val="2100"/>
              </a:spcBef>
              <a:spcAft>
                <a:spcPts val="0"/>
              </a:spcAft>
              <a:buSzPts val="1700"/>
              <a:buChar char="■"/>
              <a:defRPr sz="1700"/>
            </a:lvl3pPr>
            <a:lvl4pPr marL="1828800" lvl="3" indent="-336550" rtl="0">
              <a:spcBef>
                <a:spcPts val="2100"/>
              </a:spcBef>
              <a:spcAft>
                <a:spcPts val="0"/>
              </a:spcAft>
              <a:buSzPts val="1700"/>
              <a:buChar char="●"/>
              <a:defRPr sz="1700"/>
            </a:lvl4pPr>
            <a:lvl5pPr marL="2286000" lvl="4" indent="-336550" rtl="0">
              <a:spcBef>
                <a:spcPts val="2100"/>
              </a:spcBef>
              <a:spcAft>
                <a:spcPts val="0"/>
              </a:spcAft>
              <a:buSzPts val="1700"/>
              <a:buChar char="○"/>
              <a:defRPr sz="1700"/>
            </a:lvl5pPr>
            <a:lvl6pPr marL="2743200" lvl="5" indent="-336550" rtl="0">
              <a:spcBef>
                <a:spcPts val="2100"/>
              </a:spcBef>
              <a:spcAft>
                <a:spcPts val="0"/>
              </a:spcAft>
              <a:buSzPts val="1700"/>
              <a:buChar char="■"/>
              <a:defRPr sz="1700"/>
            </a:lvl6pPr>
            <a:lvl7pPr marL="3200400" lvl="6" indent="-336550" rtl="0">
              <a:spcBef>
                <a:spcPts val="2100"/>
              </a:spcBef>
              <a:spcAft>
                <a:spcPts val="0"/>
              </a:spcAft>
              <a:buSzPts val="1700"/>
              <a:buChar char="●"/>
              <a:defRPr sz="1700"/>
            </a:lvl7pPr>
            <a:lvl8pPr marL="3657600" lvl="7" indent="-336550" rtl="0">
              <a:spcBef>
                <a:spcPts val="2100"/>
              </a:spcBef>
              <a:spcAft>
                <a:spcPts val="0"/>
              </a:spcAft>
              <a:buSzPts val="1700"/>
              <a:buChar char="○"/>
              <a:defRPr sz="1700"/>
            </a:lvl8pPr>
            <a:lvl9pPr marL="4114800" lvl="8" indent="-336550" rtl="0">
              <a:spcBef>
                <a:spcPts val="2100"/>
              </a:spcBef>
              <a:spcAft>
                <a:spcPts val="2100"/>
              </a:spcAft>
              <a:buSzPts val="1700"/>
              <a:buChar char="■"/>
              <a:defRPr sz="1700"/>
            </a:lvl9pPr>
          </a:lstStyle>
          <a:p>
            <a:endParaRPr/>
          </a:p>
        </p:txBody>
      </p:sp>
      <p:sp>
        <p:nvSpPr>
          <p:cNvPr id="723" name="Google Shape;723;p14"/>
          <p:cNvSpPr txBox="1">
            <a:spLocks noGrp="1"/>
          </p:cNvSpPr>
          <p:nvPr>
            <p:ph type="body" idx="6"/>
          </p:nvPr>
        </p:nvSpPr>
        <p:spPr>
          <a:xfrm>
            <a:off x="8237550" y="4433967"/>
            <a:ext cx="2658900" cy="923400"/>
          </a:xfrm>
          <a:prstGeom prst="rect">
            <a:avLst/>
          </a:prstGeom>
        </p:spPr>
        <p:txBody>
          <a:bodyPr spcFirstLastPara="1" wrap="square" lIns="121900" tIns="121900" rIns="121900" bIns="121900" anchor="t" anchorCtr="0">
            <a:noAutofit/>
          </a:bodyPr>
          <a:lstStyle>
            <a:lvl1pPr marL="457200" lvl="0" indent="-336550" rtl="0">
              <a:spcBef>
                <a:spcPts val="0"/>
              </a:spcBef>
              <a:spcAft>
                <a:spcPts val="0"/>
              </a:spcAft>
              <a:buSzPts val="1700"/>
              <a:buChar char="●"/>
              <a:defRPr sz="1700"/>
            </a:lvl1pPr>
            <a:lvl2pPr marL="914400" lvl="1" indent="-336550" rtl="0">
              <a:spcBef>
                <a:spcPts val="2100"/>
              </a:spcBef>
              <a:spcAft>
                <a:spcPts val="0"/>
              </a:spcAft>
              <a:buSzPts val="1700"/>
              <a:buChar char="○"/>
              <a:defRPr sz="1700"/>
            </a:lvl2pPr>
            <a:lvl3pPr marL="1371600" lvl="2" indent="-336550" rtl="0">
              <a:spcBef>
                <a:spcPts val="2100"/>
              </a:spcBef>
              <a:spcAft>
                <a:spcPts val="0"/>
              </a:spcAft>
              <a:buSzPts val="1700"/>
              <a:buChar char="■"/>
              <a:defRPr sz="1700"/>
            </a:lvl3pPr>
            <a:lvl4pPr marL="1828800" lvl="3" indent="-336550" rtl="0">
              <a:spcBef>
                <a:spcPts val="2100"/>
              </a:spcBef>
              <a:spcAft>
                <a:spcPts val="0"/>
              </a:spcAft>
              <a:buSzPts val="1700"/>
              <a:buChar char="●"/>
              <a:defRPr sz="1700"/>
            </a:lvl4pPr>
            <a:lvl5pPr marL="2286000" lvl="4" indent="-336550" rtl="0">
              <a:spcBef>
                <a:spcPts val="2100"/>
              </a:spcBef>
              <a:spcAft>
                <a:spcPts val="0"/>
              </a:spcAft>
              <a:buSzPts val="1700"/>
              <a:buChar char="○"/>
              <a:defRPr sz="1700"/>
            </a:lvl5pPr>
            <a:lvl6pPr marL="2743200" lvl="5" indent="-336550" rtl="0">
              <a:spcBef>
                <a:spcPts val="2100"/>
              </a:spcBef>
              <a:spcAft>
                <a:spcPts val="0"/>
              </a:spcAft>
              <a:buSzPts val="1700"/>
              <a:buChar char="■"/>
              <a:defRPr sz="1700"/>
            </a:lvl6pPr>
            <a:lvl7pPr marL="3200400" lvl="6" indent="-336550" rtl="0">
              <a:spcBef>
                <a:spcPts val="2100"/>
              </a:spcBef>
              <a:spcAft>
                <a:spcPts val="0"/>
              </a:spcAft>
              <a:buSzPts val="1700"/>
              <a:buChar char="●"/>
              <a:defRPr sz="1700"/>
            </a:lvl7pPr>
            <a:lvl8pPr marL="3657600" lvl="7" indent="-336550" rtl="0">
              <a:spcBef>
                <a:spcPts val="2100"/>
              </a:spcBef>
              <a:spcAft>
                <a:spcPts val="0"/>
              </a:spcAft>
              <a:buSzPts val="1700"/>
              <a:buChar char="○"/>
              <a:defRPr sz="1700"/>
            </a:lvl8pPr>
            <a:lvl9pPr marL="4114800" lvl="8" indent="-336550" rtl="0">
              <a:spcBef>
                <a:spcPts val="2100"/>
              </a:spcBef>
              <a:spcAft>
                <a:spcPts val="2100"/>
              </a:spcAft>
              <a:buSzPts val="1700"/>
              <a:buChar char="■"/>
              <a:defRPr sz="1700"/>
            </a:lvl9pPr>
          </a:lstStyle>
          <a:p>
            <a:endParaRPr/>
          </a:p>
        </p:txBody>
      </p:sp>
    </p:spTree>
    <p:extLst>
      <p:ext uri="{BB962C8B-B14F-4D97-AF65-F5344CB8AC3E}">
        <p14:creationId xmlns:p14="http://schemas.microsoft.com/office/powerpoint/2010/main" val="19791727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5">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6/6/2024</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pPr marL="0" lvl="0" indent="0" algn="r" rtl="0">
              <a:spcBef>
                <a:spcPts val="0"/>
              </a:spcBef>
              <a:spcAft>
                <a:spcPts val="0"/>
              </a:spcAft>
              <a:buNone/>
            </a:pPr>
            <a:fld id="{00000000-1234-1234-1234-123412341234}" type="slidenum">
              <a:rPr lang="en" smtClean="0"/>
              <a:t>‹#›</a:t>
            </a:fld>
            <a:endParaRPr lang="en"/>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278627"/>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Lst>
  <p:hf sldNum="0" hdr="0" ftr="0" dt="0"/>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diagramLayout" Target="../diagrams/layout1.xml"/><Relationship Id="rId7" Type="http://schemas.openxmlformats.org/officeDocument/2006/relationships/image" Target="../media/image13.jpe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23.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0.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31.png"/><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34.emf"/><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0.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5A57EB3-DA08-25BB-98A2-37F0890DD3B4}"/>
              </a:ext>
            </a:extLst>
          </p:cNvPr>
          <p:cNvPicPr>
            <a:picLocks noChangeAspect="1"/>
          </p:cNvPicPr>
          <p:nvPr/>
        </p:nvPicPr>
        <p:blipFill>
          <a:blip r:embed="rId2"/>
          <a:stretch>
            <a:fillRect/>
          </a:stretch>
        </p:blipFill>
        <p:spPr>
          <a:xfrm>
            <a:off x="397934" y="98485"/>
            <a:ext cx="7482636" cy="1530229"/>
          </a:xfrm>
          <a:prstGeom prst="rect">
            <a:avLst/>
          </a:prstGeom>
        </p:spPr>
      </p:pic>
      <p:pic>
        <p:nvPicPr>
          <p:cNvPr id="4" name="Content Placeholder 3">
            <a:extLst>
              <a:ext uri="{FF2B5EF4-FFF2-40B4-BE49-F238E27FC236}">
                <a16:creationId xmlns:a16="http://schemas.microsoft.com/office/drawing/2014/main" id="{2CF62F7B-C160-0238-2233-4D7E96EBD8A5}"/>
              </a:ext>
            </a:extLst>
          </p:cNvPr>
          <p:cNvPicPr>
            <a:picLocks noGrp="1" noChangeAspect="1"/>
          </p:cNvPicPr>
          <p:nvPr>
            <p:ph idx="1"/>
          </p:nvPr>
        </p:nvPicPr>
        <p:blipFill rotWithShape="1">
          <a:blip r:embed="rId3"/>
          <a:srcRect l="26250" t="20845" r="23087" b="24294"/>
          <a:stretch/>
        </p:blipFill>
        <p:spPr>
          <a:xfrm>
            <a:off x="2299803" y="2001247"/>
            <a:ext cx="7015565" cy="4064000"/>
          </a:xfrm>
          <a:prstGeom prst="rect">
            <a:avLst/>
          </a:prstGeom>
        </p:spPr>
      </p:pic>
      <p:pic>
        <p:nvPicPr>
          <p:cNvPr id="6" name="Picture 5">
            <a:extLst>
              <a:ext uri="{FF2B5EF4-FFF2-40B4-BE49-F238E27FC236}">
                <a16:creationId xmlns:a16="http://schemas.microsoft.com/office/drawing/2014/main" id="{D249872A-816D-018D-694C-860A120FA14F}"/>
              </a:ext>
            </a:extLst>
          </p:cNvPr>
          <p:cNvPicPr>
            <a:picLocks noChangeAspect="1"/>
          </p:cNvPicPr>
          <p:nvPr/>
        </p:nvPicPr>
        <p:blipFill>
          <a:blip r:embed="rId4"/>
          <a:stretch>
            <a:fillRect/>
          </a:stretch>
        </p:blipFill>
        <p:spPr>
          <a:xfrm>
            <a:off x="8504605" y="257012"/>
            <a:ext cx="2694990" cy="1371702"/>
          </a:xfrm>
          <a:prstGeom prst="rect">
            <a:avLst/>
          </a:prstGeom>
        </p:spPr>
      </p:pic>
    </p:spTree>
    <p:extLst>
      <p:ext uri="{BB962C8B-B14F-4D97-AF65-F5344CB8AC3E}">
        <p14:creationId xmlns:p14="http://schemas.microsoft.com/office/powerpoint/2010/main" val="1469034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98751-CA0E-060A-F7D6-251FADF08FE3}"/>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9F772085-7E8D-0794-814B-C462D4090038}"/>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0E5F79EF-8A6F-681B-16A1-78C4A43440B4}"/>
              </a:ext>
            </a:extLst>
          </p:cNvPr>
          <p:cNvPicPr>
            <a:picLocks noChangeAspect="1"/>
          </p:cNvPicPr>
          <p:nvPr/>
        </p:nvPicPr>
        <p:blipFill>
          <a:blip r:embed="rId2"/>
          <a:stretch>
            <a:fillRect/>
          </a:stretch>
        </p:blipFill>
        <p:spPr>
          <a:xfrm>
            <a:off x="0" y="387091"/>
            <a:ext cx="12192000" cy="6208442"/>
          </a:xfrm>
          <a:prstGeom prst="rect">
            <a:avLst/>
          </a:prstGeom>
        </p:spPr>
      </p:pic>
      <p:sp>
        <p:nvSpPr>
          <p:cNvPr id="4" name="Rectangle 3">
            <a:extLst>
              <a:ext uri="{FF2B5EF4-FFF2-40B4-BE49-F238E27FC236}">
                <a16:creationId xmlns:a16="http://schemas.microsoft.com/office/drawing/2014/main" id="{6962A533-5B52-411E-9C29-8522731DF009}"/>
              </a:ext>
            </a:extLst>
          </p:cNvPr>
          <p:cNvSpPr/>
          <p:nvPr/>
        </p:nvSpPr>
        <p:spPr>
          <a:xfrm>
            <a:off x="5257800" y="5130800"/>
            <a:ext cx="982133" cy="296333"/>
          </a:xfrm>
          <a:prstGeom prst="rect">
            <a:avLst/>
          </a:prstGeom>
          <a:solidFill>
            <a:srgbClr val="638F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A8B63C83-7EB9-4D47-9202-22D6F23F536E}"/>
              </a:ext>
            </a:extLst>
          </p:cNvPr>
          <p:cNvSpPr/>
          <p:nvPr/>
        </p:nvSpPr>
        <p:spPr>
          <a:xfrm>
            <a:off x="7560734" y="4834467"/>
            <a:ext cx="982133" cy="296333"/>
          </a:xfrm>
          <a:prstGeom prst="rect">
            <a:avLst/>
          </a:prstGeom>
          <a:solidFill>
            <a:srgbClr val="638F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956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51D63-BF8B-5DBF-96B2-ADE77204544D}"/>
              </a:ext>
            </a:extLst>
          </p:cNvPr>
          <p:cNvSpPr>
            <a:spLocks noGrp="1"/>
          </p:cNvSpPr>
          <p:nvPr>
            <p:ph type="title"/>
          </p:nvPr>
        </p:nvSpPr>
        <p:spPr/>
        <p:txBody>
          <a:bodyPr/>
          <a:lstStyle/>
          <a:p>
            <a:r>
              <a:rPr lang="en-US" dirty="0"/>
              <a:t>SCOPUL PROIECTULUI</a:t>
            </a:r>
          </a:p>
        </p:txBody>
      </p:sp>
      <p:sp>
        <p:nvSpPr>
          <p:cNvPr id="3" name="Content Placeholder 2">
            <a:extLst>
              <a:ext uri="{FF2B5EF4-FFF2-40B4-BE49-F238E27FC236}">
                <a16:creationId xmlns:a16="http://schemas.microsoft.com/office/drawing/2014/main" id="{A37801DF-C409-6302-3526-597D4C648D82}"/>
              </a:ext>
            </a:extLst>
          </p:cNvPr>
          <p:cNvSpPr>
            <a:spLocks noGrp="1"/>
          </p:cNvSpPr>
          <p:nvPr>
            <p:ph idx="1"/>
          </p:nvPr>
        </p:nvSpPr>
        <p:spPr>
          <a:xfrm>
            <a:off x="431800" y="1193800"/>
            <a:ext cx="10941486" cy="4203701"/>
          </a:xfrm>
        </p:spPr>
        <p:txBody>
          <a:bodyPr>
            <a:normAutofit/>
          </a:bodyPr>
          <a:lstStyle/>
          <a:p>
            <a:endParaRPr lang="en-US" dirty="0"/>
          </a:p>
          <a:p>
            <a:pPr indent="0" algn="just">
              <a:lnSpc>
                <a:spcPct val="107000"/>
              </a:lnSpc>
              <a:buNone/>
            </a:pPr>
            <a:r>
              <a:rPr lang="ro-RO" sz="2500" b="1" cap="none" dirty="0">
                <a:effectLst/>
                <a:latin typeface="Times New Roman" panose="02020603050405020304" pitchFamily="18" charset="0"/>
                <a:ea typeface="Calibri" panose="020F0502020204030204" pitchFamily="34" charset="0"/>
                <a:cs typeface="Times New Roman" panose="02020603050405020304" pitchFamily="18" charset="0"/>
              </a:rPr>
              <a:t>Formarea unor echipe multidisciplinare de cadre didactice implicate în consilierea educațională - menită să contribuie, prin activități specifice, la dezvoltarea unui mediu educațional incluziv care promovează și valorizează diversitatea, fapt care ar determina creșterea participării școlare active a elevilor.</a:t>
            </a:r>
          </a:p>
          <a:p>
            <a:pPr indent="0" algn="just">
              <a:lnSpc>
                <a:spcPct val="107000"/>
              </a:lnSpc>
              <a:buNone/>
            </a:pPr>
            <a:r>
              <a:rPr lang="en-US" sz="2500" b="1" cap="none"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buNone/>
            </a:pPr>
            <a:endParaRPr lang="en-US" dirty="0"/>
          </a:p>
        </p:txBody>
      </p:sp>
      <p:pic>
        <p:nvPicPr>
          <p:cNvPr id="5" name="Picture 4">
            <a:extLst>
              <a:ext uri="{FF2B5EF4-FFF2-40B4-BE49-F238E27FC236}">
                <a16:creationId xmlns:a16="http://schemas.microsoft.com/office/drawing/2014/main" id="{BCB0A0A8-6B14-28DA-E3A2-B298CBC6B8EF}"/>
              </a:ext>
            </a:extLst>
          </p:cNvPr>
          <p:cNvPicPr>
            <a:picLocks noChangeAspect="1"/>
          </p:cNvPicPr>
          <p:nvPr/>
        </p:nvPicPr>
        <p:blipFill>
          <a:blip r:embed="rId2"/>
          <a:stretch>
            <a:fillRect/>
          </a:stretch>
        </p:blipFill>
        <p:spPr>
          <a:xfrm>
            <a:off x="6929665" y="110776"/>
            <a:ext cx="4805492" cy="1654523"/>
          </a:xfrm>
          <a:prstGeom prst="rect">
            <a:avLst/>
          </a:prstGeom>
        </p:spPr>
      </p:pic>
    </p:spTree>
    <p:extLst>
      <p:ext uri="{BB962C8B-B14F-4D97-AF65-F5344CB8AC3E}">
        <p14:creationId xmlns:p14="http://schemas.microsoft.com/office/powerpoint/2010/main" val="13326960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51D63-BF8B-5DBF-96B2-ADE77204544D}"/>
              </a:ext>
            </a:extLst>
          </p:cNvPr>
          <p:cNvSpPr>
            <a:spLocks noGrp="1"/>
          </p:cNvSpPr>
          <p:nvPr>
            <p:ph type="title"/>
          </p:nvPr>
        </p:nvSpPr>
        <p:spPr/>
        <p:txBody>
          <a:bodyPr/>
          <a:lstStyle/>
          <a:p>
            <a:r>
              <a:rPr lang="en-US" dirty="0"/>
              <a:t>COMPETEN</a:t>
            </a:r>
            <a:r>
              <a:rPr lang="ro-RO" dirty="0"/>
              <a:t>ȚE VIZATE</a:t>
            </a:r>
            <a:endParaRPr lang="en-US" dirty="0"/>
          </a:p>
        </p:txBody>
      </p:sp>
      <p:sp>
        <p:nvSpPr>
          <p:cNvPr id="3" name="Content Placeholder 2">
            <a:extLst>
              <a:ext uri="{FF2B5EF4-FFF2-40B4-BE49-F238E27FC236}">
                <a16:creationId xmlns:a16="http://schemas.microsoft.com/office/drawing/2014/main" id="{A37801DF-C409-6302-3526-597D4C648D82}"/>
              </a:ext>
            </a:extLst>
          </p:cNvPr>
          <p:cNvSpPr>
            <a:spLocks noGrp="1"/>
          </p:cNvSpPr>
          <p:nvPr>
            <p:ph idx="1"/>
          </p:nvPr>
        </p:nvSpPr>
        <p:spPr>
          <a:xfrm>
            <a:off x="431800" y="1193800"/>
            <a:ext cx="10941486" cy="4203701"/>
          </a:xfrm>
        </p:spPr>
        <p:txBody>
          <a:bodyPr>
            <a:normAutofit fontScale="85000" lnSpcReduction="20000"/>
          </a:bodyPr>
          <a:lstStyle/>
          <a:p>
            <a:endParaRPr lang="ro-RO" dirty="0"/>
          </a:p>
          <a:p>
            <a:endParaRPr lang="en-US" dirty="0"/>
          </a:p>
          <a:p>
            <a:pPr marL="342900" lvl="0" indent="-342900" algn="just">
              <a:lnSpc>
                <a:spcPct val="107000"/>
              </a:lnSpc>
              <a:buFont typeface="Times New Roman" panose="02020603050405020304" pitchFamily="18" charset="0"/>
              <a:buChar char="-"/>
            </a:pPr>
            <a:r>
              <a:rPr lang="ro-RO" sz="2200" cap="none"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Competențe necesare pentru depășirea obstacolelor și stereotipurilor structurale ale sistemului care îl fac pe profesor să nu poată răspunde la eterogenitatea nevoilor elevilor.</a:t>
            </a:r>
            <a:endParaRPr lang="en-US" sz="2200" cap="none"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Times New Roman" panose="02020603050405020304" pitchFamily="18" charset="0"/>
              <a:buChar char="-"/>
            </a:pPr>
            <a:r>
              <a:rPr lang="ro-RO" sz="2200" cap="none"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Competențe necesare pentru: îmbunatățirea climatului organizațional școlar, susținerea stării de bine a elevilor, dezvoltarea creativității, creșterea adaptabilității și a motivației elevilor.</a:t>
            </a:r>
            <a:endParaRPr lang="en-US" sz="2200" cap="none"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Times New Roman" panose="02020603050405020304" pitchFamily="18" charset="0"/>
              <a:buChar char="-"/>
            </a:pPr>
            <a:r>
              <a:rPr lang="ro-RO" sz="2200" cap="none"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Competențe necesare pentru îmbunatățirea colaborării între membrii grupului /clasei prin crearea unor proiecte comune în care fiecare membru se alatură și elaborează părți ale întregului folosind modalități de învățare și aplicare specifice particularităților personale.</a:t>
            </a:r>
            <a:endParaRPr lang="en-US" sz="2200" cap="none"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Times New Roman" panose="02020603050405020304" pitchFamily="18" charset="0"/>
              <a:buChar char="-"/>
            </a:pPr>
            <a:r>
              <a:rPr lang="ro-RO" sz="2200" cap="none"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Competențe necesare pentru: participarea activă la demersul de management al clasei in context incluziv, imbunatatirea intelegerii altor culturi europene, experimentarea/ valorificarea particularităților fiecăruia, dezvoltarea unei motivații în activitatea de zi cu zi, dezvoltarea unui sentiment de cetățenie și identitate europeană în care își are locul specificul culturii naționale din care face parte.</a:t>
            </a:r>
            <a:endParaRPr lang="en-US" sz="2200" cap="none"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5" name="Picture 4">
            <a:extLst>
              <a:ext uri="{FF2B5EF4-FFF2-40B4-BE49-F238E27FC236}">
                <a16:creationId xmlns:a16="http://schemas.microsoft.com/office/drawing/2014/main" id="{BCB0A0A8-6B14-28DA-E3A2-B298CBC6B8EF}"/>
              </a:ext>
            </a:extLst>
          </p:cNvPr>
          <p:cNvPicPr>
            <a:picLocks noChangeAspect="1"/>
          </p:cNvPicPr>
          <p:nvPr/>
        </p:nvPicPr>
        <p:blipFill>
          <a:blip r:embed="rId2"/>
          <a:stretch>
            <a:fillRect/>
          </a:stretch>
        </p:blipFill>
        <p:spPr>
          <a:xfrm>
            <a:off x="7640865" y="129967"/>
            <a:ext cx="4344006" cy="1495634"/>
          </a:xfrm>
          <a:prstGeom prst="rect">
            <a:avLst/>
          </a:prstGeom>
        </p:spPr>
      </p:pic>
    </p:spTree>
    <p:extLst>
      <p:ext uri="{BB962C8B-B14F-4D97-AF65-F5344CB8AC3E}">
        <p14:creationId xmlns:p14="http://schemas.microsoft.com/office/powerpoint/2010/main" val="440821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BD264-DEE9-49E1-BBEE-1E056B2330BA}"/>
              </a:ext>
            </a:extLst>
          </p:cNvPr>
          <p:cNvSpPr>
            <a:spLocks noGrp="1"/>
          </p:cNvSpPr>
          <p:nvPr>
            <p:ph type="title"/>
          </p:nvPr>
        </p:nvSpPr>
        <p:spPr/>
        <p:txBody>
          <a:bodyPr>
            <a:normAutofit fontScale="90000"/>
          </a:bodyPr>
          <a:lstStyle/>
          <a:p>
            <a:r>
              <a:rPr lang="en-US" dirty="0"/>
              <a:t>Prima mobilitate</a:t>
            </a:r>
            <a:br>
              <a:rPr lang="en-US" dirty="0"/>
            </a:br>
            <a:r>
              <a:rPr lang="en-US" b="1" i="1" dirty="0">
                <a:effectLst>
                  <a:outerShdw blurRad="38100" dist="38100" dir="2700000" algn="tl">
                    <a:srgbClr val="000000">
                      <a:alpha val="43137"/>
                    </a:srgbClr>
                  </a:outerShdw>
                </a:effectLst>
              </a:rPr>
              <a:t>Diversity in the classroom: Teaching tolerance and Overcoming prejudices and discrimination</a:t>
            </a:r>
            <a:endParaRPr lang="en-GB" b="1" i="1" dirty="0">
              <a:effectLst>
                <a:outerShdw blurRad="38100" dist="38100" dir="2700000" algn="tl">
                  <a:srgbClr val="000000">
                    <a:alpha val="43137"/>
                  </a:srgbClr>
                </a:outerShdw>
              </a:effectLst>
            </a:endParaRPr>
          </a:p>
        </p:txBody>
      </p:sp>
      <p:sp>
        <p:nvSpPr>
          <p:cNvPr id="3" name="Text Placeholder 2">
            <a:extLst>
              <a:ext uri="{FF2B5EF4-FFF2-40B4-BE49-F238E27FC236}">
                <a16:creationId xmlns:a16="http://schemas.microsoft.com/office/drawing/2014/main" id="{1113D8CA-9AD4-4552-B1B0-2B0674E52B9D}"/>
              </a:ext>
            </a:extLst>
          </p:cNvPr>
          <p:cNvSpPr>
            <a:spLocks noGrp="1"/>
          </p:cNvSpPr>
          <p:nvPr>
            <p:ph type="body" idx="1"/>
          </p:nvPr>
        </p:nvSpPr>
        <p:spPr>
          <a:xfrm>
            <a:off x="1454239" y="3806195"/>
            <a:ext cx="8630446" cy="1012929"/>
          </a:xfrm>
        </p:spPr>
        <p:txBody>
          <a:bodyPr/>
          <a:lstStyle/>
          <a:p>
            <a:pPr indent="-228600">
              <a:lnSpc>
                <a:spcPct val="90000"/>
              </a:lnSpc>
              <a:spcAft>
                <a:spcPts val="600"/>
              </a:spcAft>
              <a:buFont typeface="Arial" panose="020B0604020202020204" pitchFamily="34" charset="0"/>
              <a:buChar char="•"/>
            </a:pPr>
            <a:r>
              <a:rPr lang="ro-RO" dirty="0"/>
              <a:t>Loc de desfășurare: Bolognia, Italia </a:t>
            </a:r>
          </a:p>
          <a:p>
            <a:pPr indent="-228600">
              <a:lnSpc>
                <a:spcPct val="90000"/>
              </a:lnSpc>
              <a:spcAft>
                <a:spcPts val="600"/>
              </a:spcAft>
              <a:buFont typeface="Arial" panose="020B0604020202020204" pitchFamily="34" charset="0"/>
              <a:buChar char="•"/>
            </a:pPr>
            <a:r>
              <a:rPr lang="ro-RO" dirty="0"/>
              <a:t>Perioada de desfășurare: </a:t>
            </a:r>
            <a:r>
              <a:rPr lang="en-US" dirty="0"/>
              <a:t>18.02</a:t>
            </a:r>
            <a:r>
              <a:rPr lang="ro-RO" dirty="0"/>
              <a:t>.2024- </a:t>
            </a:r>
            <a:r>
              <a:rPr lang="en-US" dirty="0"/>
              <a:t>23.02</a:t>
            </a:r>
            <a:r>
              <a:rPr lang="ro-RO" dirty="0"/>
              <a:t>.2024 </a:t>
            </a:r>
          </a:p>
          <a:p>
            <a:endParaRPr lang="en-GB" dirty="0"/>
          </a:p>
        </p:txBody>
      </p:sp>
      <p:pic>
        <p:nvPicPr>
          <p:cNvPr id="5" name="Picture 4">
            <a:extLst>
              <a:ext uri="{FF2B5EF4-FFF2-40B4-BE49-F238E27FC236}">
                <a16:creationId xmlns:a16="http://schemas.microsoft.com/office/drawing/2014/main" id="{B34E3CB8-6423-440E-B6F0-6BCDFF13EBCF}"/>
              </a:ext>
            </a:extLst>
          </p:cNvPr>
          <p:cNvPicPr>
            <a:picLocks noChangeAspect="1"/>
          </p:cNvPicPr>
          <p:nvPr/>
        </p:nvPicPr>
        <p:blipFill>
          <a:blip r:embed="rId2"/>
          <a:stretch>
            <a:fillRect/>
          </a:stretch>
        </p:blipFill>
        <p:spPr>
          <a:xfrm>
            <a:off x="9724395" y="89213"/>
            <a:ext cx="2147120" cy="2147120"/>
          </a:xfrm>
          <a:prstGeom prst="rect">
            <a:avLst/>
          </a:prstGeom>
        </p:spPr>
      </p:pic>
      <p:pic>
        <p:nvPicPr>
          <p:cNvPr id="6" name="Picture 5">
            <a:extLst>
              <a:ext uri="{FF2B5EF4-FFF2-40B4-BE49-F238E27FC236}">
                <a16:creationId xmlns:a16="http://schemas.microsoft.com/office/drawing/2014/main" id="{7E8E1412-F86B-4671-A3FC-F9EA599E9B8A}"/>
              </a:ext>
            </a:extLst>
          </p:cNvPr>
          <p:cNvPicPr>
            <a:picLocks noChangeAspect="1"/>
          </p:cNvPicPr>
          <p:nvPr/>
        </p:nvPicPr>
        <p:blipFill>
          <a:blip r:embed="rId3"/>
          <a:stretch>
            <a:fillRect/>
          </a:stretch>
        </p:blipFill>
        <p:spPr>
          <a:xfrm>
            <a:off x="3084387" y="189927"/>
            <a:ext cx="4346825" cy="1499746"/>
          </a:xfrm>
          <a:prstGeom prst="rect">
            <a:avLst/>
          </a:prstGeom>
        </p:spPr>
      </p:pic>
    </p:spTree>
    <p:extLst>
      <p:ext uri="{BB962C8B-B14F-4D97-AF65-F5344CB8AC3E}">
        <p14:creationId xmlns:p14="http://schemas.microsoft.com/office/powerpoint/2010/main" val="42486522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7844678-0B1A-4CAE-BEEE-9D10DE8A69EE}"/>
              </a:ext>
            </a:extLst>
          </p:cNvPr>
          <p:cNvSpPr>
            <a:spLocks noGrp="1"/>
          </p:cNvSpPr>
          <p:nvPr>
            <p:ph type="title"/>
          </p:nvPr>
        </p:nvSpPr>
        <p:spPr/>
        <p:txBody>
          <a:bodyPr/>
          <a:lstStyle/>
          <a:p>
            <a:pPr algn="ctr"/>
            <a:r>
              <a:rPr lang="en-US" dirty="0"/>
              <a:t>Echipa de curs</a:t>
            </a:r>
            <a:endParaRPr lang="en-GB" dirty="0"/>
          </a:p>
        </p:txBody>
      </p:sp>
      <p:pic>
        <p:nvPicPr>
          <p:cNvPr id="5" name="Content Placeholder 4">
            <a:extLst>
              <a:ext uri="{FF2B5EF4-FFF2-40B4-BE49-F238E27FC236}">
                <a16:creationId xmlns:a16="http://schemas.microsoft.com/office/drawing/2014/main" id="{8B73DF2F-C44E-447D-AA67-1E8B8963AB2F}"/>
              </a:ext>
            </a:extLst>
          </p:cNvPr>
          <p:cNvPicPr>
            <a:picLocks noGrp="1" noChangeAspect="1"/>
          </p:cNvPicPr>
          <p:nvPr>
            <p:ph idx="1"/>
          </p:nvPr>
        </p:nvPicPr>
        <p:blipFill rotWithShape="1">
          <a:blip r:embed="rId2"/>
          <a:srcRect t="33479"/>
          <a:stretch/>
        </p:blipFill>
        <p:spPr>
          <a:xfrm>
            <a:off x="1274393" y="2023533"/>
            <a:ext cx="10028607" cy="3175028"/>
          </a:xfrm>
          <a:prstGeom prst="rect">
            <a:avLst/>
          </a:prstGeom>
        </p:spPr>
      </p:pic>
      <p:pic>
        <p:nvPicPr>
          <p:cNvPr id="6" name="Picture 5">
            <a:extLst>
              <a:ext uri="{FF2B5EF4-FFF2-40B4-BE49-F238E27FC236}">
                <a16:creationId xmlns:a16="http://schemas.microsoft.com/office/drawing/2014/main" id="{EC283F0E-5EB6-4242-8138-1324C32477E8}"/>
              </a:ext>
            </a:extLst>
          </p:cNvPr>
          <p:cNvPicPr>
            <a:picLocks noChangeAspect="1"/>
          </p:cNvPicPr>
          <p:nvPr/>
        </p:nvPicPr>
        <p:blipFill>
          <a:blip r:embed="rId3"/>
          <a:stretch>
            <a:fillRect/>
          </a:stretch>
        </p:blipFill>
        <p:spPr>
          <a:xfrm>
            <a:off x="10227237" y="101599"/>
            <a:ext cx="1655233" cy="1655233"/>
          </a:xfrm>
          <a:prstGeom prst="rect">
            <a:avLst/>
          </a:prstGeom>
        </p:spPr>
      </p:pic>
      <p:pic>
        <p:nvPicPr>
          <p:cNvPr id="7" name="Picture 6">
            <a:extLst>
              <a:ext uri="{FF2B5EF4-FFF2-40B4-BE49-F238E27FC236}">
                <a16:creationId xmlns:a16="http://schemas.microsoft.com/office/drawing/2014/main" id="{814D4934-05A5-49F7-975C-A156A394D4DB}"/>
              </a:ext>
            </a:extLst>
          </p:cNvPr>
          <p:cNvPicPr>
            <a:picLocks noChangeAspect="1"/>
          </p:cNvPicPr>
          <p:nvPr/>
        </p:nvPicPr>
        <p:blipFill>
          <a:blip r:embed="rId4"/>
          <a:stretch>
            <a:fillRect/>
          </a:stretch>
        </p:blipFill>
        <p:spPr>
          <a:xfrm>
            <a:off x="309531" y="257086"/>
            <a:ext cx="4237070" cy="1461878"/>
          </a:xfrm>
          <a:prstGeom prst="rect">
            <a:avLst/>
          </a:prstGeom>
        </p:spPr>
      </p:pic>
    </p:spTree>
    <p:extLst>
      <p:ext uri="{BB962C8B-B14F-4D97-AF65-F5344CB8AC3E}">
        <p14:creationId xmlns:p14="http://schemas.microsoft.com/office/powerpoint/2010/main" val="15031685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52"/>
        <p:cNvGrpSpPr/>
        <p:nvPr/>
      </p:nvGrpSpPr>
      <p:grpSpPr>
        <a:xfrm>
          <a:off x="0" y="0"/>
          <a:ext cx="0" cy="0"/>
          <a:chOff x="0" y="0"/>
          <a:chExt cx="0" cy="0"/>
        </a:xfrm>
      </p:grpSpPr>
      <p:sp>
        <p:nvSpPr>
          <p:cNvPr id="1553" name="Google Shape;1553;p26"/>
          <p:cNvSpPr txBox="1">
            <a:spLocks noGrp="1"/>
          </p:cNvSpPr>
          <p:nvPr>
            <p:ph type="title"/>
          </p:nvPr>
        </p:nvSpPr>
        <p:spPr>
          <a:prstGeom prst="rect">
            <a:avLst/>
          </a:prstGeom>
        </p:spPr>
        <p:txBody>
          <a:bodyPr spcFirstLastPara="1" wrap="square" lIns="121900" tIns="121900" rIns="121900" bIns="121900" anchor="t" anchorCtr="0">
            <a:noAutofit/>
          </a:bodyPr>
          <a:lstStyle/>
          <a:p>
            <a:pPr lvl="0"/>
            <a:r>
              <a:rPr lang="ro-RO" dirty="0"/>
              <a:t>Planificarea activităților</a:t>
            </a:r>
            <a:endParaRPr dirty="0"/>
          </a:p>
        </p:txBody>
      </p:sp>
      <p:sp>
        <p:nvSpPr>
          <p:cNvPr id="1554" name="Google Shape;1554;p26"/>
          <p:cNvSpPr txBox="1">
            <a:spLocks noGrp="1"/>
          </p:cNvSpPr>
          <p:nvPr>
            <p:ph type="body" idx="1"/>
          </p:nvPr>
        </p:nvSpPr>
        <p:spPr>
          <a:xfrm>
            <a:off x="185975" y="2787315"/>
            <a:ext cx="3294600" cy="1322700"/>
          </a:xfrm>
          <a:prstGeom prst="rect">
            <a:avLst/>
          </a:prstGeom>
        </p:spPr>
        <p:txBody>
          <a:bodyPr spcFirstLastPara="1" wrap="square" lIns="121900" tIns="121900" rIns="121900" bIns="121900" anchor="t" anchorCtr="0">
            <a:noAutofit/>
          </a:bodyPr>
          <a:lstStyle/>
          <a:p>
            <a:pPr marL="0" lvl="0" indent="0" algn="ctr">
              <a:buNone/>
            </a:pPr>
            <a:r>
              <a:rPr lang="ro-RO" sz="1600" b="1" dirty="0">
                <a:solidFill>
                  <a:schemeClr val="accent1">
                    <a:lumMod val="75000"/>
                  </a:schemeClr>
                </a:solidFill>
                <a:latin typeface="Varela Round"/>
                <a:ea typeface="Varela Round"/>
                <a:cs typeface="Varela Round"/>
                <a:sym typeface="Varela Round"/>
              </a:rPr>
              <a:t>Diversitatea</a:t>
            </a:r>
          </a:p>
          <a:p>
            <a:pPr marL="0" lvl="0" indent="0" algn="ctr">
              <a:buNone/>
            </a:pPr>
            <a:r>
              <a:rPr lang="ro-RO" sz="1600" b="1" dirty="0">
                <a:solidFill>
                  <a:schemeClr val="accent1">
                    <a:lumMod val="75000"/>
                  </a:schemeClr>
                </a:solidFill>
                <a:latin typeface="Varela Round"/>
                <a:ea typeface="Varela Round"/>
                <a:cs typeface="Varela Round"/>
                <a:sym typeface="Varela Round"/>
              </a:rPr>
              <a:t>Elemente specifice culturii proprii</a:t>
            </a:r>
          </a:p>
          <a:p>
            <a:pPr marL="0" lvl="0" indent="0" algn="ctr">
              <a:buNone/>
            </a:pPr>
            <a:r>
              <a:rPr lang="ro-RO" sz="1600" b="1" dirty="0">
                <a:solidFill>
                  <a:schemeClr val="accent1">
                    <a:lumMod val="75000"/>
                  </a:schemeClr>
                </a:solidFill>
                <a:latin typeface="Varela Round"/>
                <a:ea typeface="Varela Round"/>
                <a:cs typeface="Varela Round"/>
                <a:sym typeface="Varela Round"/>
              </a:rPr>
              <a:t>Provocări din școlile multiculturale</a:t>
            </a:r>
          </a:p>
          <a:p>
            <a:pPr marL="0" lvl="0" indent="0" algn="l" rtl="0">
              <a:spcBef>
                <a:spcPts val="0"/>
              </a:spcBef>
              <a:spcAft>
                <a:spcPts val="2100"/>
              </a:spcAft>
              <a:buNone/>
            </a:pPr>
            <a:endParaRPr dirty="0"/>
          </a:p>
        </p:txBody>
      </p:sp>
      <p:sp>
        <p:nvSpPr>
          <p:cNvPr id="1555" name="Google Shape;1555;p26"/>
          <p:cNvSpPr txBox="1">
            <a:spLocks noGrp="1"/>
          </p:cNvSpPr>
          <p:nvPr>
            <p:ph type="body" idx="2"/>
          </p:nvPr>
        </p:nvSpPr>
        <p:spPr>
          <a:xfrm>
            <a:off x="3938883" y="2781246"/>
            <a:ext cx="3294600" cy="1322700"/>
          </a:xfrm>
          <a:prstGeom prst="rect">
            <a:avLst/>
          </a:prstGeom>
        </p:spPr>
        <p:txBody>
          <a:bodyPr spcFirstLastPara="1" wrap="square" lIns="121900" tIns="121900" rIns="121900" bIns="121900" anchor="t" anchorCtr="0">
            <a:noAutofit/>
          </a:bodyPr>
          <a:lstStyle/>
          <a:p>
            <a:pPr marL="0" lvl="0" indent="0" algn="ctr">
              <a:buNone/>
            </a:pPr>
            <a:r>
              <a:rPr lang="ro-RO" sz="1600" b="1" dirty="0">
                <a:solidFill>
                  <a:schemeClr val="accent1">
                    <a:lumMod val="75000"/>
                  </a:schemeClr>
                </a:solidFill>
                <a:latin typeface="Varela Round"/>
                <a:ea typeface="Varela Round"/>
                <a:cs typeface="Varela Round"/>
                <a:sym typeface="Varela Round"/>
              </a:rPr>
              <a:t>Identitate- modele</a:t>
            </a:r>
          </a:p>
          <a:p>
            <a:pPr marL="0" lvl="0" indent="0" algn="ctr">
              <a:buNone/>
            </a:pPr>
            <a:r>
              <a:rPr lang="ro-RO" sz="1600" b="1" dirty="0">
                <a:solidFill>
                  <a:schemeClr val="accent1">
                    <a:lumMod val="75000"/>
                  </a:schemeClr>
                </a:solidFill>
                <a:latin typeface="Varela Round"/>
                <a:ea typeface="Varela Round"/>
                <a:cs typeface="Varela Round"/>
                <a:sym typeface="Varela Round"/>
              </a:rPr>
              <a:t>Stereotipuri și prejudecăți în școală</a:t>
            </a:r>
          </a:p>
          <a:p>
            <a:pPr marL="0" lvl="0" indent="0" algn="l" rtl="0">
              <a:spcBef>
                <a:spcPts val="0"/>
              </a:spcBef>
              <a:spcAft>
                <a:spcPts val="2100"/>
              </a:spcAft>
              <a:buNone/>
            </a:pPr>
            <a:endParaRPr sz="1600" dirty="0"/>
          </a:p>
        </p:txBody>
      </p:sp>
      <p:sp>
        <p:nvSpPr>
          <p:cNvPr id="17" name="Google Shape;473;p39">
            <a:extLst>
              <a:ext uri="{FF2B5EF4-FFF2-40B4-BE49-F238E27FC236}">
                <a16:creationId xmlns:a16="http://schemas.microsoft.com/office/drawing/2014/main" id="{B8A12051-5763-482A-8273-D656ACEFF0BC}"/>
              </a:ext>
            </a:extLst>
          </p:cNvPr>
          <p:cNvSpPr txBox="1">
            <a:spLocks noGrp="1"/>
          </p:cNvSpPr>
          <p:nvPr>
            <p:ph type="body" idx="3"/>
          </p:nvPr>
        </p:nvSpPr>
        <p:spPr>
          <a:xfrm>
            <a:off x="1631635" y="4851386"/>
            <a:ext cx="3294062" cy="483287"/>
          </a:xfrm>
          <a:prstGeom prst="rect">
            <a:avLst/>
          </a:prstGeom>
          <a:noFill/>
          <a:ln>
            <a:noFill/>
          </a:ln>
        </p:spPr>
        <p:txBody>
          <a:bodyPr spcFirstLastPara="1" wrap="square" lIns="0" tIns="0" rIns="0" bIns="0" anchor="b" anchorCtr="0">
            <a:noAutofit/>
          </a:bodyPr>
          <a:lstStyle/>
          <a:p>
            <a:pPr marL="0" marR="0" lvl="0" indent="0" algn="ctr" rtl="0">
              <a:lnSpc>
                <a:spcPct val="100000"/>
              </a:lnSpc>
              <a:spcBef>
                <a:spcPts val="0"/>
              </a:spcBef>
              <a:spcAft>
                <a:spcPts val="0"/>
              </a:spcAft>
              <a:buNone/>
            </a:pPr>
            <a:r>
              <a:rPr lang="ro-RO" sz="1600" b="1" dirty="0">
                <a:solidFill>
                  <a:schemeClr val="accent1">
                    <a:lumMod val="75000"/>
                  </a:schemeClr>
                </a:solidFill>
                <a:latin typeface="Varela Round"/>
                <a:ea typeface="Varela Round"/>
                <a:cs typeface="Varela Round"/>
                <a:sym typeface="Varela Round"/>
              </a:rPr>
              <a:t>Crearea unei clase tolerante și incluzive</a:t>
            </a:r>
          </a:p>
        </p:txBody>
      </p:sp>
      <p:sp>
        <p:nvSpPr>
          <p:cNvPr id="16" name="Google Shape;483;p39">
            <a:extLst>
              <a:ext uri="{FF2B5EF4-FFF2-40B4-BE49-F238E27FC236}">
                <a16:creationId xmlns:a16="http://schemas.microsoft.com/office/drawing/2014/main" id="{42172CFB-7C6D-45A0-9900-6B63E8FF60BC}"/>
              </a:ext>
            </a:extLst>
          </p:cNvPr>
          <p:cNvSpPr txBox="1">
            <a:spLocks noGrp="1"/>
          </p:cNvSpPr>
          <p:nvPr>
            <p:ph type="body" idx="4"/>
          </p:nvPr>
        </p:nvSpPr>
        <p:spPr>
          <a:xfrm>
            <a:off x="7893699" y="2746864"/>
            <a:ext cx="3294063" cy="1323975"/>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None/>
            </a:pPr>
            <a:r>
              <a:rPr lang="ro-RO" sz="1600" b="1" dirty="0">
                <a:solidFill>
                  <a:schemeClr val="accent1">
                    <a:lumMod val="75000"/>
                  </a:schemeClr>
                </a:solidFill>
                <a:latin typeface="Varela Round"/>
                <a:ea typeface="Varela Round"/>
                <a:cs typeface="Varela Round"/>
                <a:sym typeface="Varela Round"/>
              </a:rPr>
              <a:t>Stereotipuri</a:t>
            </a:r>
          </a:p>
          <a:p>
            <a:pPr marL="0" marR="0" lvl="0" indent="0" algn="ctr" rtl="0">
              <a:lnSpc>
                <a:spcPct val="100000"/>
              </a:lnSpc>
              <a:spcBef>
                <a:spcPts val="0"/>
              </a:spcBef>
              <a:spcAft>
                <a:spcPts val="0"/>
              </a:spcAft>
              <a:buNone/>
            </a:pPr>
            <a:r>
              <a:rPr lang="ro-RO" sz="1600" b="1" dirty="0">
                <a:solidFill>
                  <a:schemeClr val="accent1">
                    <a:lumMod val="75000"/>
                  </a:schemeClr>
                </a:solidFill>
                <a:latin typeface="Varela Round"/>
                <a:ea typeface="Varela Round"/>
                <a:cs typeface="Varela Round"/>
                <a:sym typeface="Varela Round"/>
              </a:rPr>
              <a:t>Prejudecăți</a:t>
            </a:r>
          </a:p>
          <a:p>
            <a:pPr marL="0" marR="0" lvl="0" indent="0" algn="ctr" rtl="0">
              <a:lnSpc>
                <a:spcPct val="100000"/>
              </a:lnSpc>
              <a:spcBef>
                <a:spcPts val="0"/>
              </a:spcBef>
              <a:spcAft>
                <a:spcPts val="0"/>
              </a:spcAft>
              <a:buNone/>
            </a:pPr>
            <a:r>
              <a:rPr lang="ro-RO" sz="1600" b="1" dirty="0">
                <a:solidFill>
                  <a:schemeClr val="accent1">
                    <a:lumMod val="75000"/>
                  </a:schemeClr>
                </a:solidFill>
                <a:latin typeface="Varela Round"/>
                <a:ea typeface="Varela Round"/>
                <a:cs typeface="Varela Round"/>
                <a:sym typeface="Varela Round"/>
              </a:rPr>
              <a:t>Discriminare</a:t>
            </a:r>
          </a:p>
        </p:txBody>
      </p:sp>
      <p:sp>
        <p:nvSpPr>
          <p:cNvPr id="1558" name="Google Shape;1558;p26"/>
          <p:cNvSpPr txBox="1">
            <a:spLocks noGrp="1"/>
          </p:cNvSpPr>
          <p:nvPr>
            <p:ph type="title" idx="5"/>
          </p:nvPr>
        </p:nvSpPr>
        <p:spPr>
          <a:xfrm>
            <a:off x="490775" y="2122800"/>
            <a:ext cx="3294600" cy="6957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ro-RO" dirty="0">
                <a:solidFill>
                  <a:srgbClr val="FFFFFF"/>
                </a:solidFill>
                <a:highlight>
                  <a:schemeClr val="dk2"/>
                </a:highlight>
              </a:rPr>
              <a:t>19 februarie</a:t>
            </a:r>
            <a:endParaRPr dirty="0">
              <a:solidFill>
                <a:srgbClr val="FFFFFF"/>
              </a:solidFill>
              <a:highlight>
                <a:schemeClr val="dk2"/>
              </a:highlight>
            </a:endParaRPr>
          </a:p>
        </p:txBody>
      </p:sp>
      <p:sp>
        <p:nvSpPr>
          <p:cNvPr id="1559" name="Google Shape;1559;p26"/>
          <p:cNvSpPr txBox="1">
            <a:spLocks noGrp="1"/>
          </p:cNvSpPr>
          <p:nvPr>
            <p:ph type="title" idx="6"/>
          </p:nvPr>
        </p:nvSpPr>
        <p:spPr>
          <a:xfrm>
            <a:off x="4448700" y="2122800"/>
            <a:ext cx="3294600" cy="6957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ro-RO" dirty="0">
                <a:solidFill>
                  <a:srgbClr val="FFFFFF"/>
                </a:solidFill>
                <a:highlight>
                  <a:schemeClr val="dk2"/>
                </a:highlight>
              </a:rPr>
              <a:t>20 februarie</a:t>
            </a:r>
            <a:endParaRPr dirty="0">
              <a:solidFill>
                <a:srgbClr val="FFFFFF"/>
              </a:solidFill>
              <a:highlight>
                <a:schemeClr val="dk2"/>
              </a:highlight>
            </a:endParaRPr>
          </a:p>
        </p:txBody>
      </p:sp>
      <p:sp>
        <p:nvSpPr>
          <p:cNvPr id="1560" name="Google Shape;1560;p26"/>
          <p:cNvSpPr txBox="1">
            <a:spLocks noGrp="1"/>
          </p:cNvSpPr>
          <p:nvPr>
            <p:ph type="title" idx="7"/>
          </p:nvPr>
        </p:nvSpPr>
        <p:spPr>
          <a:xfrm>
            <a:off x="2291583" y="4229173"/>
            <a:ext cx="3294600" cy="6957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ro-RO" dirty="0">
                <a:solidFill>
                  <a:srgbClr val="FFFFFF"/>
                </a:solidFill>
                <a:highlight>
                  <a:schemeClr val="dk2"/>
                </a:highlight>
              </a:rPr>
              <a:t>22 februarie</a:t>
            </a:r>
            <a:r>
              <a:rPr lang="en" dirty="0">
                <a:solidFill>
                  <a:srgbClr val="FFFFFF"/>
                </a:solidFill>
                <a:highlight>
                  <a:schemeClr val="dk2"/>
                </a:highlight>
              </a:rPr>
              <a:t> </a:t>
            </a:r>
            <a:endParaRPr dirty="0">
              <a:solidFill>
                <a:srgbClr val="FFFFFF"/>
              </a:solidFill>
              <a:highlight>
                <a:schemeClr val="dk2"/>
              </a:highlight>
            </a:endParaRPr>
          </a:p>
        </p:txBody>
      </p:sp>
      <p:sp>
        <p:nvSpPr>
          <p:cNvPr id="1564" name="Google Shape;1564;p26"/>
          <p:cNvSpPr txBox="1">
            <a:spLocks noGrp="1"/>
          </p:cNvSpPr>
          <p:nvPr>
            <p:ph type="title" idx="8"/>
          </p:nvPr>
        </p:nvSpPr>
        <p:spPr>
          <a:xfrm>
            <a:off x="8406625" y="2122800"/>
            <a:ext cx="3294600" cy="6957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ro-RO" dirty="0">
                <a:solidFill>
                  <a:srgbClr val="FFFFFF"/>
                </a:solidFill>
                <a:highlight>
                  <a:schemeClr val="dk2"/>
                </a:highlight>
              </a:rPr>
              <a:t>21 februarie</a:t>
            </a:r>
            <a:endParaRPr dirty="0">
              <a:solidFill>
                <a:srgbClr val="FFFFFF"/>
              </a:solidFill>
              <a:highlight>
                <a:schemeClr val="dk2"/>
              </a:highlight>
            </a:endParaRPr>
          </a:p>
        </p:txBody>
      </p:sp>
      <p:sp>
        <p:nvSpPr>
          <p:cNvPr id="1563" name="Google Shape;1563;p26"/>
          <p:cNvSpPr txBox="1">
            <a:spLocks noGrp="1"/>
          </p:cNvSpPr>
          <p:nvPr>
            <p:ph type="body" idx="9"/>
          </p:nvPr>
        </p:nvSpPr>
        <p:spPr>
          <a:xfrm>
            <a:off x="6246131" y="4782876"/>
            <a:ext cx="3294600" cy="1322700"/>
          </a:xfrm>
          <a:prstGeom prst="rect">
            <a:avLst/>
          </a:prstGeom>
        </p:spPr>
        <p:txBody>
          <a:bodyPr spcFirstLastPara="1" wrap="square" lIns="121900" tIns="121900" rIns="121900" bIns="121900" anchor="t" anchorCtr="0">
            <a:noAutofit/>
          </a:bodyPr>
          <a:lstStyle/>
          <a:p>
            <a:pPr marL="0" indent="0">
              <a:spcAft>
                <a:spcPts val="2100"/>
              </a:spcAft>
              <a:buNone/>
            </a:pPr>
            <a:r>
              <a:rPr lang="ro-RO" sz="1600" b="1" dirty="0">
                <a:solidFill>
                  <a:schemeClr val="accent1">
                    <a:lumMod val="75000"/>
                  </a:schemeClr>
                </a:solidFill>
                <a:latin typeface="Varela Round"/>
                <a:ea typeface="Varela Round"/>
                <a:cs typeface="Varela Round"/>
                <a:sym typeface="Varela Round"/>
              </a:rPr>
              <a:t>Managementul conflictelor</a:t>
            </a:r>
          </a:p>
          <a:p>
            <a:pPr marL="0" lvl="0" indent="0" algn="l" rtl="0">
              <a:spcBef>
                <a:spcPts val="0"/>
              </a:spcBef>
              <a:spcAft>
                <a:spcPts val="2100"/>
              </a:spcAft>
              <a:buNone/>
            </a:pPr>
            <a:endParaRPr dirty="0"/>
          </a:p>
        </p:txBody>
      </p:sp>
      <p:sp>
        <p:nvSpPr>
          <p:cNvPr id="1565" name="Google Shape;1565;p26"/>
          <p:cNvSpPr txBox="1">
            <a:spLocks noGrp="1"/>
          </p:cNvSpPr>
          <p:nvPr>
            <p:ph type="title" idx="14"/>
          </p:nvPr>
        </p:nvSpPr>
        <p:spPr>
          <a:xfrm>
            <a:off x="6512511" y="4229173"/>
            <a:ext cx="3294600" cy="6957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ro-RO" dirty="0">
                <a:solidFill>
                  <a:srgbClr val="FFFFFF"/>
                </a:solidFill>
                <a:highlight>
                  <a:schemeClr val="dk2"/>
                </a:highlight>
              </a:rPr>
              <a:t>23 februarie</a:t>
            </a:r>
            <a:endParaRPr dirty="0">
              <a:solidFill>
                <a:srgbClr val="FFFFFF"/>
              </a:solidFill>
              <a:highlight>
                <a:schemeClr val="dk2"/>
              </a:highlight>
            </a:endParaRPr>
          </a:p>
        </p:txBody>
      </p:sp>
      <p:pic>
        <p:nvPicPr>
          <p:cNvPr id="1566" name="Google Shape;1566;p26" descr="Imagen que contiene calibre, dispositivo&#10;&#10;Descripción generada automáticamente"/>
          <p:cNvPicPr preferRelativeResize="0"/>
          <p:nvPr/>
        </p:nvPicPr>
        <p:blipFill rotWithShape="1">
          <a:blip r:embed="rId3">
            <a:alphaModFix/>
          </a:blip>
          <a:srcRect/>
          <a:stretch/>
        </p:blipFill>
        <p:spPr>
          <a:xfrm>
            <a:off x="582450" y="1515375"/>
            <a:ext cx="5513550" cy="197625"/>
          </a:xfrm>
          <a:prstGeom prst="rect">
            <a:avLst/>
          </a:prstGeom>
          <a:noFill/>
          <a:ln>
            <a:noFill/>
          </a:ln>
        </p:spPr>
      </p:pic>
      <p:pic>
        <p:nvPicPr>
          <p:cNvPr id="2" name="Picture 1">
            <a:extLst>
              <a:ext uri="{FF2B5EF4-FFF2-40B4-BE49-F238E27FC236}">
                <a16:creationId xmlns:a16="http://schemas.microsoft.com/office/drawing/2014/main" id="{894ADC01-A10E-4C50-AE81-28BCF0938395}"/>
              </a:ext>
            </a:extLst>
          </p:cNvPr>
          <p:cNvPicPr>
            <a:picLocks noChangeAspect="1"/>
          </p:cNvPicPr>
          <p:nvPr/>
        </p:nvPicPr>
        <p:blipFill>
          <a:blip r:embed="rId4"/>
          <a:stretch>
            <a:fillRect/>
          </a:stretch>
        </p:blipFill>
        <p:spPr>
          <a:xfrm>
            <a:off x="9724450" y="213553"/>
            <a:ext cx="1750913" cy="1750913"/>
          </a:xfrm>
          <a:prstGeom prst="rect">
            <a:avLst/>
          </a:prstGeom>
        </p:spPr>
      </p:pic>
      <p:pic>
        <p:nvPicPr>
          <p:cNvPr id="3" name="Picture 2">
            <a:extLst>
              <a:ext uri="{FF2B5EF4-FFF2-40B4-BE49-F238E27FC236}">
                <a16:creationId xmlns:a16="http://schemas.microsoft.com/office/drawing/2014/main" id="{A9D6DD12-7A89-4B17-8F6F-CD2BE4AA5151}"/>
              </a:ext>
            </a:extLst>
          </p:cNvPr>
          <p:cNvPicPr>
            <a:picLocks noChangeAspect="1"/>
          </p:cNvPicPr>
          <p:nvPr/>
        </p:nvPicPr>
        <p:blipFill>
          <a:blip r:embed="rId5"/>
          <a:stretch>
            <a:fillRect/>
          </a:stretch>
        </p:blipFill>
        <p:spPr>
          <a:xfrm>
            <a:off x="9428533" y="5040078"/>
            <a:ext cx="2342745" cy="80829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65FB5-D61B-43D5-A3E2-A5E67E8780F9}"/>
              </a:ext>
            </a:extLst>
          </p:cNvPr>
          <p:cNvSpPr>
            <a:spLocks noGrp="1"/>
          </p:cNvSpPr>
          <p:nvPr>
            <p:ph type="title"/>
          </p:nvPr>
        </p:nvSpPr>
        <p:spPr/>
        <p:txBody>
          <a:bodyPr/>
          <a:lstStyle/>
          <a:p>
            <a:r>
              <a:rPr lang="ro-RO" dirty="0"/>
              <a:t>Competențe dobândite</a:t>
            </a:r>
          </a:p>
        </p:txBody>
      </p:sp>
      <p:sp>
        <p:nvSpPr>
          <p:cNvPr id="3" name="Text Placeholder 2">
            <a:extLst>
              <a:ext uri="{FF2B5EF4-FFF2-40B4-BE49-F238E27FC236}">
                <a16:creationId xmlns:a16="http://schemas.microsoft.com/office/drawing/2014/main" id="{18E7EDCE-6CE2-4E7C-B1A5-A5EF5E20CE3A}"/>
              </a:ext>
            </a:extLst>
          </p:cNvPr>
          <p:cNvSpPr>
            <a:spLocks noGrp="1"/>
          </p:cNvSpPr>
          <p:nvPr>
            <p:ph type="body" idx="1"/>
          </p:nvPr>
        </p:nvSpPr>
        <p:spPr>
          <a:xfrm>
            <a:off x="83976" y="1515375"/>
            <a:ext cx="5775648" cy="1322700"/>
          </a:xfrm>
        </p:spPr>
        <p:txBody>
          <a:bodyPr/>
          <a:lstStyle/>
          <a:p>
            <a:pPr marL="107950" indent="0">
              <a:buNone/>
            </a:pPr>
            <a:r>
              <a:rPr lang="ro-RO" sz="1800" b="1" dirty="0">
                <a:solidFill>
                  <a:srgbClr val="0070C0"/>
                </a:solidFill>
                <a:latin typeface="Arial" panose="020B0604020202020204" pitchFamily="34" charset="0"/>
                <a:cs typeface="Arial" panose="020B0604020202020204" pitchFamily="34" charset="0"/>
              </a:rPr>
              <a:t>COMPETENȚE LEGATE DE LOCUL DE MUNCĂ</a:t>
            </a:r>
          </a:p>
          <a:p>
            <a:pPr marL="107950" indent="0">
              <a:buNone/>
            </a:pPr>
            <a:r>
              <a:rPr lang="ro-RO" sz="1800" dirty="0">
                <a:latin typeface="Arial" panose="020B0604020202020204" pitchFamily="34" charset="0"/>
                <a:cs typeface="Arial" panose="020B0604020202020204" pitchFamily="34" charset="0"/>
              </a:rPr>
              <a:t>Competența de a învăța să înveți </a:t>
            </a:r>
          </a:p>
          <a:p>
            <a:pPr marL="107950" indent="0">
              <a:buNone/>
            </a:pPr>
            <a:r>
              <a:rPr lang="ro-RO" sz="1800" dirty="0">
                <a:latin typeface="Arial" panose="020B0604020202020204" pitchFamily="34" charset="0"/>
                <a:cs typeface="Arial" panose="020B0604020202020204" pitchFamily="34" charset="0"/>
              </a:rPr>
              <a:t>Familiarizarea cu conceptele cheie în ceea ce privește recunoașterea și promovarea diversității</a:t>
            </a:r>
          </a:p>
          <a:p>
            <a:pPr marL="107950" indent="0">
              <a:buNone/>
            </a:pPr>
            <a:r>
              <a:rPr lang="ro-RO" sz="1800" dirty="0">
                <a:latin typeface="Arial" panose="020B0604020202020204" pitchFamily="34" charset="0"/>
                <a:cs typeface="Arial" panose="020B0604020202020204" pitchFamily="34" charset="0"/>
              </a:rPr>
              <a:t>Împărtășirea și discutarea de exemple concrete, idei și resurse care să inspire cadrele didactice </a:t>
            </a:r>
          </a:p>
          <a:p>
            <a:pPr marL="107950" indent="0">
              <a:buNone/>
            </a:pPr>
            <a:r>
              <a:rPr lang="ro-RO" sz="1800" dirty="0">
                <a:latin typeface="Arial" panose="020B0604020202020204" pitchFamily="34" charset="0"/>
                <a:cs typeface="Arial" panose="020B0604020202020204" pitchFamily="34" charset="0"/>
              </a:rPr>
              <a:t>A învăța cum putem înfrunta stereotipurile și prejudecățile, dezvoltând sensibilități culturale și toleranță</a:t>
            </a:r>
          </a:p>
          <a:p>
            <a:pPr marL="107950" indent="0">
              <a:buNone/>
            </a:pPr>
            <a:r>
              <a:rPr lang="ro-RO" sz="1800" dirty="0">
                <a:latin typeface="Arial" panose="020B0604020202020204" pitchFamily="34" charset="0"/>
                <a:cs typeface="Arial" panose="020B0604020202020204" pitchFamily="34" charset="0"/>
              </a:rPr>
              <a:t>A explora diferite puncte de vedere prin participarea la exerciții și prin povești</a:t>
            </a:r>
          </a:p>
          <a:p>
            <a:pPr marL="107950" indent="0">
              <a:buNone/>
            </a:pPr>
            <a:r>
              <a:rPr lang="ro-RO" sz="1800" dirty="0">
                <a:latin typeface="Arial" panose="020B0604020202020204" pitchFamily="34" charset="0"/>
                <a:cs typeface="Arial" panose="020B0604020202020204" pitchFamily="34" charset="0"/>
              </a:rPr>
              <a:t>A învăța noi metode și instrumente de predare care pot fi aplicate pentru a promova diversitatea și toleranța în clasă. </a:t>
            </a:r>
            <a:endParaRPr lang="ro-RO" dirty="0"/>
          </a:p>
        </p:txBody>
      </p:sp>
      <p:sp>
        <p:nvSpPr>
          <p:cNvPr id="5" name="Text Placeholder 4">
            <a:extLst>
              <a:ext uri="{FF2B5EF4-FFF2-40B4-BE49-F238E27FC236}">
                <a16:creationId xmlns:a16="http://schemas.microsoft.com/office/drawing/2014/main" id="{8ABCCF05-319B-4767-90C3-D580F7BEC065}"/>
              </a:ext>
            </a:extLst>
          </p:cNvPr>
          <p:cNvSpPr>
            <a:spLocks noGrp="1"/>
          </p:cNvSpPr>
          <p:nvPr>
            <p:ph type="body" idx="2"/>
          </p:nvPr>
        </p:nvSpPr>
        <p:spPr>
          <a:xfrm>
            <a:off x="8561754" y="2081020"/>
            <a:ext cx="3630246" cy="1322700"/>
          </a:xfrm>
        </p:spPr>
        <p:txBody>
          <a:bodyPr/>
          <a:lstStyle/>
          <a:p>
            <a:pPr marL="107950" indent="0">
              <a:buNone/>
            </a:pPr>
            <a:r>
              <a:rPr lang="ro-RO" sz="1800" b="1" dirty="0">
                <a:solidFill>
                  <a:srgbClr val="0070C0"/>
                </a:solidFill>
                <a:latin typeface="+mn-lt"/>
              </a:rPr>
              <a:t>COMPETENȚE ORGANIZAȚIONALE</a:t>
            </a:r>
          </a:p>
          <a:p>
            <a:r>
              <a:rPr lang="ro-RO" sz="1800" dirty="0">
                <a:latin typeface="+mn-lt"/>
              </a:rPr>
              <a:t> îmbunătățirea abilității de a colabora în echipăîntr-un context multicultural</a:t>
            </a:r>
          </a:p>
          <a:p>
            <a:endParaRPr lang="ro-RO" sz="1800" dirty="0">
              <a:latin typeface="+mn-lt"/>
            </a:endParaRPr>
          </a:p>
          <a:p>
            <a:pPr marL="107950" indent="0">
              <a:buNone/>
            </a:pPr>
            <a:r>
              <a:rPr lang="ro-RO" sz="1800" b="1" dirty="0">
                <a:solidFill>
                  <a:srgbClr val="0070C0"/>
                </a:solidFill>
                <a:latin typeface="+mn-lt"/>
              </a:rPr>
              <a:t>COMPETENȚE DE COMUNICARE</a:t>
            </a:r>
          </a:p>
          <a:p>
            <a:r>
              <a:rPr lang="ro-RO" sz="1800" dirty="0">
                <a:latin typeface="+mn-lt"/>
              </a:rPr>
              <a:t>Îmbunătățirea abilităților legate de socializare cu colegi din țări europene</a:t>
            </a:r>
            <a:endParaRPr lang="ro-RO" dirty="0"/>
          </a:p>
        </p:txBody>
      </p:sp>
      <p:sp>
        <p:nvSpPr>
          <p:cNvPr id="7" name="Title 6">
            <a:extLst>
              <a:ext uri="{FF2B5EF4-FFF2-40B4-BE49-F238E27FC236}">
                <a16:creationId xmlns:a16="http://schemas.microsoft.com/office/drawing/2014/main" id="{85B434D4-28C1-4568-8421-DD041CF11302}"/>
              </a:ext>
            </a:extLst>
          </p:cNvPr>
          <p:cNvSpPr>
            <a:spLocks noGrp="1"/>
          </p:cNvSpPr>
          <p:nvPr>
            <p:ph type="title" idx="5"/>
          </p:nvPr>
        </p:nvSpPr>
        <p:spPr>
          <a:xfrm>
            <a:off x="5961224" y="1233870"/>
            <a:ext cx="2276670" cy="695700"/>
          </a:xfrm>
        </p:spPr>
        <p:txBody>
          <a:bodyPr/>
          <a:lstStyle/>
          <a:p>
            <a:r>
              <a:rPr lang="ro-RO" sz="2000" b="1" dirty="0">
                <a:solidFill>
                  <a:srgbClr val="0070C0"/>
                </a:solidFill>
                <a:latin typeface="Arial" panose="020B0604020202020204" pitchFamily="34" charset="0"/>
                <a:cs typeface="Arial" panose="020B0604020202020204" pitchFamily="34" charset="0"/>
              </a:rPr>
              <a:t>COMPETENȚE LINGVISTICE</a:t>
            </a:r>
            <a:br>
              <a:rPr lang="ro-RO" sz="2000" b="0" dirty="0">
                <a:latin typeface="Arial" panose="020B0604020202020204" pitchFamily="34" charset="0"/>
                <a:cs typeface="Arial" panose="020B0604020202020204" pitchFamily="34" charset="0"/>
              </a:rPr>
            </a:br>
            <a:r>
              <a:rPr lang="ro-RO" sz="2000" b="0" dirty="0">
                <a:latin typeface="Arial" panose="020B0604020202020204" pitchFamily="34" charset="0"/>
                <a:cs typeface="Arial" panose="020B0604020202020204" pitchFamily="34" charset="0"/>
              </a:rPr>
              <a:t>• abilități îmbunătățite de limba engleză scrisă și orală în timpul cursului;</a:t>
            </a:r>
            <a:br>
              <a:rPr lang="ro-RO" sz="2000" b="0" dirty="0">
                <a:latin typeface="Arial" panose="020B0604020202020204" pitchFamily="34" charset="0"/>
                <a:cs typeface="Arial" panose="020B0604020202020204" pitchFamily="34" charset="0"/>
              </a:rPr>
            </a:br>
            <a:r>
              <a:rPr lang="ro-RO" sz="2000" b="0" dirty="0">
                <a:latin typeface="Arial" panose="020B0604020202020204" pitchFamily="34" charset="0"/>
                <a:cs typeface="Arial" panose="020B0604020202020204" pitchFamily="34" charset="0"/>
              </a:rPr>
              <a:t>• o mai mare încredere în utilizarea limbii engleze vorbite.</a:t>
            </a:r>
            <a:br>
              <a:rPr lang="ro-RO" sz="2000" b="0" dirty="0">
                <a:latin typeface="Arial" panose="020B0604020202020204" pitchFamily="34" charset="0"/>
                <a:cs typeface="Arial" panose="020B0604020202020204" pitchFamily="34" charset="0"/>
              </a:rPr>
            </a:br>
            <a:endParaRPr lang="ro-RO" sz="2000" b="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0D214D2C-DD49-46D8-A25C-8F1415E95D35}"/>
              </a:ext>
            </a:extLst>
          </p:cNvPr>
          <p:cNvPicPr>
            <a:picLocks noChangeAspect="1"/>
          </p:cNvPicPr>
          <p:nvPr/>
        </p:nvPicPr>
        <p:blipFill>
          <a:blip r:embed="rId2"/>
          <a:stretch>
            <a:fillRect/>
          </a:stretch>
        </p:blipFill>
        <p:spPr>
          <a:xfrm>
            <a:off x="9652000" y="284187"/>
            <a:ext cx="1739900" cy="1739900"/>
          </a:xfrm>
          <a:prstGeom prst="rect">
            <a:avLst/>
          </a:prstGeom>
        </p:spPr>
      </p:pic>
      <p:pic>
        <p:nvPicPr>
          <p:cNvPr id="6" name="Picture 5">
            <a:extLst>
              <a:ext uri="{FF2B5EF4-FFF2-40B4-BE49-F238E27FC236}">
                <a16:creationId xmlns:a16="http://schemas.microsoft.com/office/drawing/2014/main" id="{F0E1A2DD-77F0-42F8-BC89-C2B061156510}"/>
              </a:ext>
            </a:extLst>
          </p:cNvPr>
          <p:cNvPicPr>
            <a:picLocks noChangeAspect="1"/>
          </p:cNvPicPr>
          <p:nvPr/>
        </p:nvPicPr>
        <p:blipFill>
          <a:blip r:embed="rId3"/>
          <a:stretch>
            <a:fillRect/>
          </a:stretch>
        </p:blipFill>
        <p:spPr>
          <a:xfrm>
            <a:off x="6259388" y="284187"/>
            <a:ext cx="2545946" cy="878405"/>
          </a:xfrm>
          <a:prstGeom prst="rect">
            <a:avLst/>
          </a:prstGeom>
        </p:spPr>
      </p:pic>
    </p:spTree>
    <p:extLst>
      <p:ext uri="{BB962C8B-B14F-4D97-AF65-F5344CB8AC3E}">
        <p14:creationId xmlns:p14="http://schemas.microsoft.com/office/powerpoint/2010/main" val="26225626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EAD8972-D1DE-4139-8C28-12FA22111A00}"/>
              </a:ext>
            </a:extLst>
          </p:cNvPr>
          <p:cNvSpPr>
            <a:spLocks noGrp="1"/>
          </p:cNvSpPr>
          <p:nvPr>
            <p:ph type="title"/>
          </p:nvPr>
        </p:nvSpPr>
        <p:spPr/>
        <p:txBody>
          <a:bodyPr/>
          <a:lstStyle/>
          <a:p>
            <a:r>
              <a:rPr lang="ro-RO" dirty="0"/>
              <a:t>Mesajul echipei</a:t>
            </a:r>
          </a:p>
        </p:txBody>
      </p:sp>
      <p:sp>
        <p:nvSpPr>
          <p:cNvPr id="9" name="Rectangle 8">
            <a:extLst>
              <a:ext uri="{FF2B5EF4-FFF2-40B4-BE49-F238E27FC236}">
                <a16:creationId xmlns:a16="http://schemas.microsoft.com/office/drawing/2014/main" id="{E1381AAB-5BD6-4555-B2F2-96F9306F936E}"/>
              </a:ext>
            </a:extLst>
          </p:cNvPr>
          <p:cNvSpPr/>
          <p:nvPr/>
        </p:nvSpPr>
        <p:spPr>
          <a:xfrm>
            <a:off x="1026367" y="2090171"/>
            <a:ext cx="10552923" cy="3847207"/>
          </a:xfrm>
          <a:prstGeom prst="rect">
            <a:avLst/>
          </a:prstGeom>
        </p:spPr>
        <p:txBody>
          <a:bodyPr wrap="square">
            <a:spAutoFit/>
          </a:bodyPr>
          <a:lstStyle/>
          <a:p>
            <a:pPr algn="just"/>
            <a:r>
              <a:rPr lang="ro-RO" sz="1800" dirty="0"/>
              <a:t>	Experiența Erasmus a adus împreună o echipa multidisciplinară care s-a implicat în activitățile de formare cu entuziasm și dorința de a cunoaște informații care ulterior vor deveni bune practici. Fiecare zi a mobilitatii ne-a pus la dispoziție informații teoretice actuale care alături de activitățile practice ne-au oferit resurse care vor fi valorificate în școală. Indiferent de disciplină predată, am conștientizat faptul că este esențial să punem accentul pe  estomparea stereotipurilor și prejudecăților în sala de clasa pentru a asigura echitatea și dreptul tuturor elevilor de a-și atinge potențialul. Ne-am dezvoltat capacitatea de a recunoaște și de a gestiona stereotipurile și prejudecățile noastre personale, precum și de a crea un mediu incluziv și deschis în clasă, în care toți elevii se simt acceptați și valorizați. Suntem hotărâți să diseminăm cunoștințele și experiențele dobândite cu colegii noștri de la școală, pentru a promova o cultură a toleranței și incluziunii în întreaga noastră comunitate școlară. Prin colaborare și schimbul de bune practici, sperăm să contribuim la crearea unui mediu educațional mai echitabil și mai înțelegător pentru toți elevii noștri.</a:t>
            </a:r>
          </a:p>
          <a:p>
            <a:endParaRPr lang="ro-RO" dirty="0"/>
          </a:p>
          <a:p>
            <a:endParaRPr lang="ro-RO" dirty="0"/>
          </a:p>
        </p:txBody>
      </p:sp>
      <p:pic>
        <p:nvPicPr>
          <p:cNvPr id="2" name="Picture 1">
            <a:extLst>
              <a:ext uri="{FF2B5EF4-FFF2-40B4-BE49-F238E27FC236}">
                <a16:creationId xmlns:a16="http://schemas.microsoft.com/office/drawing/2014/main" id="{ADFAF2BE-E4E3-4F0A-9617-8E7906A3B33B}"/>
              </a:ext>
            </a:extLst>
          </p:cNvPr>
          <p:cNvPicPr>
            <a:picLocks noChangeAspect="1"/>
          </p:cNvPicPr>
          <p:nvPr/>
        </p:nvPicPr>
        <p:blipFill>
          <a:blip r:embed="rId2"/>
          <a:stretch>
            <a:fillRect/>
          </a:stretch>
        </p:blipFill>
        <p:spPr>
          <a:xfrm>
            <a:off x="9533467" y="397934"/>
            <a:ext cx="1612900" cy="1612900"/>
          </a:xfrm>
          <a:prstGeom prst="rect">
            <a:avLst/>
          </a:prstGeom>
        </p:spPr>
      </p:pic>
      <p:pic>
        <p:nvPicPr>
          <p:cNvPr id="3" name="Picture 2">
            <a:extLst>
              <a:ext uri="{FF2B5EF4-FFF2-40B4-BE49-F238E27FC236}">
                <a16:creationId xmlns:a16="http://schemas.microsoft.com/office/drawing/2014/main" id="{A38073D4-8D63-42C9-B983-38769F87AB55}"/>
              </a:ext>
            </a:extLst>
          </p:cNvPr>
          <p:cNvPicPr>
            <a:picLocks noChangeAspect="1"/>
          </p:cNvPicPr>
          <p:nvPr/>
        </p:nvPicPr>
        <p:blipFill>
          <a:blip r:embed="rId3"/>
          <a:stretch>
            <a:fillRect/>
          </a:stretch>
        </p:blipFill>
        <p:spPr>
          <a:xfrm>
            <a:off x="1380067" y="308991"/>
            <a:ext cx="2173412" cy="749873"/>
          </a:xfrm>
          <a:prstGeom prst="rect">
            <a:avLst/>
          </a:prstGeom>
        </p:spPr>
      </p:pic>
    </p:spTree>
    <p:extLst>
      <p:ext uri="{BB962C8B-B14F-4D97-AF65-F5344CB8AC3E}">
        <p14:creationId xmlns:p14="http://schemas.microsoft.com/office/powerpoint/2010/main" val="20666610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FF260-F8AC-4A34-BF41-904ADD301FBD}"/>
              </a:ext>
            </a:extLst>
          </p:cNvPr>
          <p:cNvSpPr>
            <a:spLocks noGrp="1"/>
          </p:cNvSpPr>
          <p:nvPr>
            <p:ph type="title"/>
          </p:nvPr>
        </p:nvSpPr>
        <p:spPr/>
        <p:txBody>
          <a:bodyPr>
            <a:normAutofit fontScale="90000"/>
          </a:bodyPr>
          <a:lstStyle/>
          <a:p>
            <a:r>
              <a:rPr lang="en-US" dirty="0"/>
              <a:t>A </a:t>
            </a:r>
            <a:r>
              <a:rPr lang="ro-RO" dirty="0"/>
              <a:t>doua</a:t>
            </a:r>
            <a:r>
              <a:rPr lang="en-US" dirty="0"/>
              <a:t> mobilitate </a:t>
            </a:r>
            <a:br>
              <a:rPr lang="en-US" dirty="0"/>
            </a:br>
            <a:r>
              <a:rPr lang="en-US" b="1" i="1" dirty="0">
                <a:effectLst>
                  <a:outerShdw blurRad="38100" dist="38100" dir="2700000" algn="tl">
                    <a:srgbClr val="000000">
                      <a:alpha val="43137"/>
                    </a:srgbClr>
                  </a:outerShdw>
                </a:effectLst>
              </a:rPr>
              <a:t>Inclusive education - All Children Are Special !</a:t>
            </a:r>
            <a:br>
              <a:rPr lang="en-US" b="1" dirty="0">
                <a:effectLst>
                  <a:outerShdw blurRad="38100" dist="38100" dir="2700000" algn="tl">
                    <a:srgbClr val="000000">
                      <a:alpha val="43137"/>
                    </a:srgbClr>
                  </a:outerShdw>
                </a:effectLst>
              </a:rPr>
            </a:br>
            <a:endParaRPr lang="en-GB" b="1" dirty="0">
              <a:effectLst>
                <a:outerShdw blurRad="38100" dist="38100" dir="2700000" algn="tl">
                  <a:srgbClr val="000000">
                    <a:alpha val="43137"/>
                  </a:srgbClr>
                </a:outerShdw>
              </a:effectLst>
            </a:endParaRPr>
          </a:p>
        </p:txBody>
      </p:sp>
      <p:sp>
        <p:nvSpPr>
          <p:cNvPr id="3" name="Text Placeholder 2">
            <a:extLst>
              <a:ext uri="{FF2B5EF4-FFF2-40B4-BE49-F238E27FC236}">
                <a16:creationId xmlns:a16="http://schemas.microsoft.com/office/drawing/2014/main" id="{195DBBC7-3A35-43A6-BC9B-E98305C205AB}"/>
              </a:ext>
            </a:extLst>
          </p:cNvPr>
          <p:cNvSpPr>
            <a:spLocks noGrp="1"/>
          </p:cNvSpPr>
          <p:nvPr>
            <p:ph type="body" idx="1"/>
          </p:nvPr>
        </p:nvSpPr>
        <p:spPr/>
        <p:txBody>
          <a:bodyPr/>
          <a:lstStyle/>
          <a:p>
            <a:pPr indent="-228600">
              <a:lnSpc>
                <a:spcPct val="90000"/>
              </a:lnSpc>
              <a:spcAft>
                <a:spcPts val="600"/>
              </a:spcAft>
              <a:buFont typeface="Arial" panose="020B0604020202020204" pitchFamily="34" charset="0"/>
              <a:buChar char="•"/>
            </a:pPr>
            <a:r>
              <a:rPr lang="ro-RO" dirty="0"/>
              <a:t>Loc de desfășurare: Barcelona - Spania </a:t>
            </a:r>
          </a:p>
          <a:p>
            <a:pPr indent="-228600">
              <a:lnSpc>
                <a:spcPct val="90000"/>
              </a:lnSpc>
              <a:spcAft>
                <a:spcPts val="600"/>
              </a:spcAft>
              <a:buFont typeface="Arial" panose="020B0604020202020204" pitchFamily="34" charset="0"/>
              <a:buChar char="•"/>
            </a:pPr>
            <a:r>
              <a:rPr lang="ro-RO" dirty="0"/>
              <a:t>Perioada de desfășurare: 04.03.2024- 08.03.2024 </a:t>
            </a:r>
          </a:p>
          <a:p>
            <a:endParaRPr lang="en-GB" dirty="0"/>
          </a:p>
        </p:txBody>
      </p:sp>
      <p:pic>
        <p:nvPicPr>
          <p:cNvPr id="4" name="Picture 3">
            <a:extLst>
              <a:ext uri="{FF2B5EF4-FFF2-40B4-BE49-F238E27FC236}">
                <a16:creationId xmlns:a16="http://schemas.microsoft.com/office/drawing/2014/main" id="{D025D719-30AD-4DBB-86F6-0D09E64683AC}"/>
              </a:ext>
            </a:extLst>
          </p:cNvPr>
          <p:cNvPicPr>
            <a:picLocks noChangeAspect="1"/>
          </p:cNvPicPr>
          <p:nvPr/>
        </p:nvPicPr>
        <p:blipFill rotWithShape="1">
          <a:blip r:embed="rId2"/>
          <a:srcRect b="6603"/>
          <a:stretch/>
        </p:blipFill>
        <p:spPr>
          <a:xfrm>
            <a:off x="9564159" y="474827"/>
            <a:ext cx="2038350" cy="2090573"/>
          </a:xfrm>
          <a:prstGeom prst="rect">
            <a:avLst/>
          </a:prstGeom>
        </p:spPr>
      </p:pic>
      <p:pic>
        <p:nvPicPr>
          <p:cNvPr id="5" name="Picture 4">
            <a:extLst>
              <a:ext uri="{FF2B5EF4-FFF2-40B4-BE49-F238E27FC236}">
                <a16:creationId xmlns:a16="http://schemas.microsoft.com/office/drawing/2014/main" id="{8620230D-9350-44DD-A185-1F629FBF085C}"/>
              </a:ext>
            </a:extLst>
          </p:cNvPr>
          <p:cNvPicPr>
            <a:picLocks noChangeAspect="1"/>
          </p:cNvPicPr>
          <p:nvPr/>
        </p:nvPicPr>
        <p:blipFill>
          <a:blip r:embed="rId3"/>
          <a:stretch>
            <a:fillRect/>
          </a:stretch>
        </p:blipFill>
        <p:spPr>
          <a:xfrm>
            <a:off x="823787" y="175327"/>
            <a:ext cx="3418013" cy="1179286"/>
          </a:xfrm>
          <a:prstGeom prst="rect">
            <a:avLst/>
          </a:prstGeom>
        </p:spPr>
      </p:pic>
    </p:spTree>
    <p:extLst>
      <p:ext uri="{BB962C8B-B14F-4D97-AF65-F5344CB8AC3E}">
        <p14:creationId xmlns:p14="http://schemas.microsoft.com/office/powerpoint/2010/main" val="6500510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BAA739F4-AA05-8C12-3789-8D6C76145AA9}"/>
              </a:ext>
            </a:extLst>
          </p:cNvPr>
          <p:cNvSpPr txBox="1"/>
          <p:nvPr/>
        </p:nvSpPr>
        <p:spPr>
          <a:xfrm>
            <a:off x="640080" y="2717257"/>
            <a:ext cx="6894576" cy="3483864"/>
          </a:xfrm>
          <a:prstGeom prst="rect">
            <a:avLst/>
          </a:prstGeom>
        </p:spPr>
        <p:txBody>
          <a:bodyPr vert="horz" lIns="91440" tIns="45720" rIns="91440" bIns="45720" rtlCol="0">
            <a:normAutofit/>
          </a:bodyPr>
          <a:lstStyle/>
          <a:p>
            <a:pPr>
              <a:lnSpc>
                <a:spcPct val="90000"/>
              </a:lnSpc>
              <a:spcAft>
                <a:spcPts val="600"/>
              </a:spcAft>
            </a:pPr>
            <a:r>
              <a:rPr lang="ro-RO" sz="1700" b="1" dirty="0"/>
              <a:t>Participanți</a:t>
            </a:r>
            <a:r>
              <a:rPr lang="ro-RO" sz="1700" dirty="0"/>
              <a:t>: echipa multidisciplinară - 5 persoane </a:t>
            </a:r>
          </a:p>
          <a:p>
            <a:pPr indent="-228600">
              <a:lnSpc>
                <a:spcPct val="90000"/>
              </a:lnSpc>
              <a:spcAft>
                <a:spcPts val="600"/>
              </a:spcAft>
              <a:buFont typeface="Arial" panose="020B0604020202020204" pitchFamily="34" charset="0"/>
              <a:buChar char="•"/>
            </a:pPr>
            <a:endParaRPr lang="ro-RO" sz="1700" dirty="0"/>
          </a:p>
          <a:p>
            <a:pPr marL="514350" indent="-228600">
              <a:lnSpc>
                <a:spcPct val="90000"/>
              </a:lnSpc>
              <a:spcAft>
                <a:spcPts val="600"/>
              </a:spcAft>
              <a:buFont typeface="Arial" panose="020B0604020202020204" pitchFamily="34" charset="0"/>
              <a:buChar char="•"/>
            </a:pPr>
            <a:r>
              <a:rPr lang="ro-RO" sz="1700" dirty="0"/>
              <a:t>Marcu Mihaela - reprezentant CJRAE – prof. consilier școlar</a:t>
            </a:r>
          </a:p>
          <a:p>
            <a:pPr marL="514350" indent="-228600">
              <a:lnSpc>
                <a:spcPct val="90000"/>
              </a:lnSpc>
              <a:spcAft>
                <a:spcPts val="600"/>
              </a:spcAft>
              <a:buFont typeface="Arial" panose="020B0604020202020204" pitchFamily="34" charset="0"/>
              <a:buChar char="•"/>
            </a:pPr>
            <a:r>
              <a:rPr lang="ro-RO" sz="1700" dirty="0"/>
              <a:t>Matei Georgeta – reprezentant CSEI – prof. itinerant / de sprijin </a:t>
            </a:r>
          </a:p>
          <a:p>
            <a:pPr marL="514350" indent="-228600">
              <a:lnSpc>
                <a:spcPct val="90000"/>
              </a:lnSpc>
              <a:spcAft>
                <a:spcPts val="600"/>
              </a:spcAft>
              <a:buFont typeface="Arial" panose="020B0604020202020204" pitchFamily="34" charset="0"/>
              <a:buChar char="•"/>
            </a:pPr>
            <a:r>
              <a:rPr lang="ro-RO" sz="1700" dirty="0"/>
              <a:t>Onac Iulia– profesor Școala Gimnazială Nr. 1 Balotești </a:t>
            </a:r>
          </a:p>
          <a:p>
            <a:pPr marL="514350" indent="-228600">
              <a:lnSpc>
                <a:spcPct val="90000"/>
              </a:lnSpc>
              <a:spcAft>
                <a:spcPts val="600"/>
              </a:spcAft>
              <a:buFont typeface="Arial" panose="020B0604020202020204" pitchFamily="34" charset="0"/>
              <a:buChar char="•"/>
            </a:pPr>
            <a:r>
              <a:rPr lang="ro-RO" sz="1700" dirty="0"/>
              <a:t>Dragomir Irina – profesor Școala Gimnazială ” Al. Odobescu” Chiajna </a:t>
            </a:r>
          </a:p>
          <a:p>
            <a:pPr marL="514350" indent="-228600">
              <a:lnSpc>
                <a:spcPct val="90000"/>
              </a:lnSpc>
              <a:spcAft>
                <a:spcPts val="600"/>
              </a:spcAft>
              <a:buFont typeface="Arial" panose="020B0604020202020204" pitchFamily="34" charset="0"/>
              <a:buChar char="•"/>
            </a:pPr>
            <a:r>
              <a:rPr lang="ro-RO" sz="1700" dirty="0"/>
              <a:t>Dogaru Mihaela - profesor Liceul Teoretic ” Radu Popescu ” Popești Leordeni</a:t>
            </a:r>
          </a:p>
        </p:txBody>
      </p:sp>
      <p:pic>
        <p:nvPicPr>
          <p:cNvPr id="18" name="Picture 17" descr="A group of women looking up at the camera&#10;&#10;Description automatically generated">
            <a:extLst>
              <a:ext uri="{FF2B5EF4-FFF2-40B4-BE49-F238E27FC236}">
                <a16:creationId xmlns:a16="http://schemas.microsoft.com/office/drawing/2014/main" id="{ADB9377A-1ACE-953D-DBF0-ED45A575F688}"/>
              </a:ext>
            </a:extLst>
          </p:cNvPr>
          <p:cNvPicPr>
            <a:picLocks noChangeAspect="1"/>
          </p:cNvPicPr>
          <p:nvPr/>
        </p:nvPicPr>
        <p:blipFill>
          <a:blip r:embed="rId3"/>
          <a:stretch>
            <a:fillRect/>
          </a:stretch>
        </p:blipFill>
        <p:spPr>
          <a:xfrm>
            <a:off x="7618307" y="217628"/>
            <a:ext cx="4014216" cy="3211372"/>
          </a:xfrm>
          <a:prstGeom prst="rect">
            <a:avLst/>
          </a:prstGeom>
        </p:spPr>
      </p:pic>
      <p:pic>
        <p:nvPicPr>
          <p:cNvPr id="8" name="Picture 7" descr="A group of hands around a circle of hands&#10;&#10;Description automatically generated">
            <a:extLst>
              <a:ext uri="{FF2B5EF4-FFF2-40B4-BE49-F238E27FC236}">
                <a16:creationId xmlns:a16="http://schemas.microsoft.com/office/drawing/2014/main" id="{3E3D1252-3BCE-5A65-EAC2-4555A85E9F6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5433" r="5282" b="3"/>
          <a:stretch/>
        </p:blipFill>
        <p:spPr>
          <a:xfrm>
            <a:off x="2542903" y="382873"/>
            <a:ext cx="3400019" cy="2176272"/>
          </a:xfrm>
          <a:prstGeom prst="rect">
            <a:avLst/>
          </a:prstGeom>
        </p:spPr>
      </p:pic>
      <p:pic>
        <p:nvPicPr>
          <p:cNvPr id="2" name="Picture 1">
            <a:extLst>
              <a:ext uri="{FF2B5EF4-FFF2-40B4-BE49-F238E27FC236}">
                <a16:creationId xmlns:a16="http://schemas.microsoft.com/office/drawing/2014/main" id="{787340BF-6F28-4BAB-8DF0-61E8350D703B}"/>
              </a:ext>
            </a:extLst>
          </p:cNvPr>
          <p:cNvPicPr>
            <a:picLocks noChangeAspect="1"/>
          </p:cNvPicPr>
          <p:nvPr/>
        </p:nvPicPr>
        <p:blipFill>
          <a:blip r:embed="rId5"/>
          <a:stretch>
            <a:fillRect/>
          </a:stretch>
        </p:blipFill>
        <p:spPr>
          <a:xfrm>
            <a:off x="8880201" y="4107224"/>
            <a:ext cx="1203577" cy="1236009"/>
          </a:xfrm>
          <a:prstGeom prst="rect">
            <a:avLst/>
          </a:prstGeom>
        </p:spPr>
      </p:pic>
    </p:spTree>
    <p:extLst>
      <p:ext uri="{BB962C8B-B14F-4D97-AF65-F5344CB8AC3E}">
        <p14:creationId xmlns:p14="http://schemas.microsoft.com/office/powerpoint/2010/main" val="5446228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A0B56-E035-E9ED-299A-D8231556155E}"/>
              </a:ext>
            </a:extLst>
          </p:cNvPr>
          <p:cNvSpPr>
            <a:spLocks noGrp="1"/>
          </p:cNvSpPr>
          <p:nvPr>
            <p:ph type="title"/>
          </p:nvPr>
        </p:nvSpPr>
        <p:spPr>
          <a:xfrm>
            <a:off x="6092326" y="802955"/>
            <a:ext cx="5290594" cy="1454051"/>
          </a:xfrm>
        </p:spPr>
        <p:txBody>
          <a:bodyPr anchor="b">
            <a:normAutofit fontScale="90000"/>
          </a:bodyPr>
          <a:lstStyle/>
          <a:p>
            <a:r>
              <a:rPr lang="ro-RO" sz="3600" dirty="0">
                <a:solidFill>
                  <a:schemeClr val="tx2"/>
                </a:solidFill>
              </a:rPr>
              <a:t>Diferiți, dar împreună!</a:t>
            </a:r>
            <a:br>
              <a:rPr lang="x-none" sz="3600" dirty="0">
                <a:solidFill>
                  <a:schemeClr val="tx2"/>
                </a:solidFill>
              </a:rPr>
            </a:br>
            <a:endParaRPr lang="x-none" sz="3600" dirty="0">
              <a:solidFill>
                <a:schemeClr val="tx2"/>
              </a:solidFill>
            </a:endParaRPr>
          </a:p>
        </p:txBody>
      </p:sp>
      <p:sp>
        <p:nvSpPr>
          <p:cNvPr id="3" name="Content Placeholder 2">
            <a:extLst>
              <a:ext uri="{FF2B5EF4-FFF2-40B4-BE49-F238E27FC236}">
                <a16:creationId xmlns:a16="http://schemas.microsoft.com/office/drawing/2014/main" id="{5CDDB28F-09DA-BC6C-A33C-5FA47EA5420B}"/>
              </a:ext>
            </a:extLst>
          </p:cNvPr>
          <p:cNvSpPr>
            <a:spLocks noGrp="1"/>
          </p:cNvSpPr>
          <p:nvPr>
            <p:ph idx="1"/>
          </p:nvPr>
        </p:nvSpPr>
        <p:spPr>
          <a:xfrm>
            <a:off x="6092326" y="2421682"/>
            <a:ext cx="5826772" cy="3639289"/>
          </a:xfrm>
        </p:spPr>
        <p:txBody>
          <a:bodyPr anchor="ctr">
            <a:normAutofit fontScale="92500" lnSpcReduction="20000"/>
          </a:bodyPr>
          <a:lstStyle/>
          <a:p>
            <a:pPr marL="107950" indent="0" algn="just">
              <a:buNone/>
            </a:pPr>
            <a:r>
              <a:rPr lang="ro-RO"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Propune profesorilor să analizeze în profunzime particularitățile fiecărui elev, astfel </a:t>
            </a:r>
            <a:r>
              <a:rPr lang="ro-RO" sz="2000" dirty="0">
                <a:solidFill>
                  <a:schemeClr val="tx2"/>
                </a:solidFill>
                <a:latin typeface="Calibri" panose="020F0502020204030204" pitchFamily="34" charset="0"/>
                <a:ea typeface="Calibri" panose="020F0502020204030204" pitchFamily="34" charset="0"/>
                <a:cs typeface="Times New Roman" panose="02020603050405020304" pitchFamily="18" charset="0"/>
              </a:rPr>
              <a:t>î</a:t>
            </a:r>
            <a:r>
              <a:rPr lang="ro-RO"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ncat, aceștia conștientizează varietatea stilurilor de </a:t>
            </a:r>
            <a:r>
              <a:rPr lang="ro-RO" sz="2000" dirty="0">
                <a:solidFill>
                  <a:schemeClr val="tx2"/>
                </a:solidFill>
                <a:latin typeface="Calibri" panose="020F0502020204030204" pitchFamily="34" charset="0"/>
                <a:ea typeface="Calibri" panose="020F0502020204030204" pitchFamily="34" charset="0"/>
                <a:cs typeface="Times New Roman" panose="02020603050405020304" pitchFamily="18" charset="0"/>
              </a:rPr>
              <a:t>î</a:t>
            </a:r>
            <a:r>
              <a:rPr lang="ro-RO"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nvățare, varietatea punctelor forte/slabe care influețează învățarea, varietatea nevoilor </a:t>
            </a:r>
            <a:r>
              <a:rPr lang="ro-RO" sz="2000" dirty="0">
                <a:solidFill>
                  <a:schemeClr val="tx2"/>
                </a:solidFill>
                <a:latin typeface="Calibri" panose="020F0502020204030204" pitchFamily="34" charset="0"/>
                <a:ea typeface="Calibri" panose="020F0502020204030204" pitchFamily="34" charset="0"/>
                <a:cs typeface="Times New Roman" panose="02020603050405020304" pitchFamily="18" charset="0"/>
              </a:rPr>
              <a:t>ș</a:t>
            </a:r>
            <a:r>
              <a:rPr lang="ro-RO"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i aptitudinilor de care dispun . Vor putea </a:t>
            </a:r>
            <a:r>
              <a:rPr lang="ro-RO" sz="2000" dirty="0">
                <a:solidFill>
                  <a:schemeClr val="tx2"/>
                </a:solidFill>
                <a:latin typeface="Calibri" panose="020F0502020204030204" pitchFamily="34" charset="0"/>
                <a:ea typeface="Calibri" panose="020F0502020204030204" pitchFamily="34" charset="0"/>
                <a:cs typeface="Times New Roman" panose="02020603050405020304" pitchFamily="18" charset="0"/>
              </a:rPr>
              <a:t>î</a:t>
            </a:r>
            <a:r>
              <a:rPr lang="ro-RO"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nțelege anumite situații</a:t>
            </a:r>
            <a:r>
              <a:rPr lang="ro-RO" sz="2000" dirty="0">
                <a:solidFill>
                  <a:schemeClr val="tx2"/>
                </a:solidFill>
                <a:latin typeface="Calibri" panose="020F0502020204030204" pitchFamily="34" charset="0"/>
                <a:ea typeface="Calibri" panose="020F0502020204030204" pitchFamily="34" charset="0"/>
                <a:cs typeface="Times New Roman" panose="02020603050405020304" pitchFamily="18" charset="0"/>
              </a:rPr>
              <a:t>.</a:t>
            </a:r>
            <a:r>
              <a:rPr lang="ro-RO"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a:t>
            </a:r>
            <a:r>
              <a:rPr lang="ro-RO" sz="2000" dirty="0">
                <a:solidFill>
                  <a:schemeClr val="tx2"/>
                </a:solidFill>
                <a:latin typeface="Calibri" panose="020F0502020204030204" pitchFamily="34" charset="0"/>
                <a:ea typeface="Calibri" panose="020F0502020204030204" pitchFamily="34" charset="0"/>
                <a:cs typeface="Times New Roman" panose="02020603050405020304" pitchFamily="18" charset="0"/>
              </a:rPr>
              <a:t>Î</a:t>
            </a:r>
            <a:r>
              <a:rPr lang="ro-RO"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n clasa incluzivă - unii elevi se simt frustrați, alții simt că nivelul e prea scăzut </a:t>
            </a:r>
            <a:r>
              <a:rPr lang="ro-RO" sz="2000" dirty="0">
                <a:solidFill>
                  <a:schemeClr val="tx2"/>
                </a:solidFill>
                <a:latin typeface="Calibri" panose="020F0502020204030204" pitchFamily="34" charset="0"/>
                <a:ea typeface="Calibri" panose="020F0502020204030204" pitchFamily="34" charset="0"/>
                <a:cs typeface="Times New Roman" panose="02020603050405020304" pitchFamily="18" charset="0"/>
              </a:rPr>
              <a:t>ș</a:t>
            </a:r>
            <a:r>
              <a:rPr lang="ro-RO"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i ei nu evoluează, iar alții simt prea multă presiune. Cursul oferă modele de învățare bazată pe jocuri în care fiecare elev (indiferent de nivel) este implicat și motivat să evolueze fără să se realizeze o comparație cu ceilalți, evidențiind evoluția personală.</a:t>
            </a:r>
          </a:p>
          <a:p>
            <a:endParaRPr lang="x-none" sz="1800" dirty="0">
              <a:solidFill>
                <a:schemeClr val="tx2"/>
              </a:solidFill>
            </a:endParaRPr>
          </a:p>
        </p:txBody>
      </p:sp>
      <p:pic>
        <p:nvPicPr>
          <p:cNvPr id="6" name="Picture 5" descr="A group of people standing in a circle&#10;&#10;Description automatically generated">
            <a:extLst>
              <a:ext uri="{FF2B5EF4-FFF2-40B4-BE49-F238E27FC236}">
                <a16:creationId xmlns:a16="http://schemas.microsoft.com/office/drawing/2014/main" id="{ED83A1CB-5D16-A5A7-52F9-F987604B81A7}"/>
              </a:ext>
            </a:extLst>
          </p:cNvPr>
          <p:cNvPicPr>
            <a:picLocks noChangeAspect="1"/>
          </p:cNvPicPr>
          <p:nvPr/>
        </p:nvPicPr>
        <p:blipFill rotWithShape="1">
          <a:blip r:embed="rId3"/>
          <a:srcRect t="15480" r="1" b="21636"/>
          <a:stretch/>
        </p:blipFill>
        <p:spPr>
          <a:xfrm>
            <a:off x="-3" y="2345922"/>
            <a:ext cx="5375372" cy="4507038"/>
          </a:xfrm>
          <a:custGeom>
            <a:avLst/>
            <a:gdLst/>
            <a:ahLst/>
            <a:cxnLst/>
            <a:rect l="l" t="t" r="r" b="b"/>
            <a:pathLst>
              <a:path w="5485419" h="4610469">
                <a:moveTo>
                  <a:pt x="2345076" y="0"/>
                </a:moveTo>
                <a:cubicBezTo>
                  <a:pt x="4079439" y="0"/>
                  <a:pt x="5485419" y="1405980"/>
                  <a:pt x="5485419" y="3140344"/>
                </a:cubicBezTo>
                <a:cubicBezTo>
                  <a:pt x="5485419" y="3573935"/>
                  <a:pt x="5397545" y="3987002"/>
                  <a:pt x="5238635" y="4362707"/>
                </a:cubicBezTo>
                <a:lnTo>
                  <a:pt x="5119282" y="4610469"/>
                </a:lnTo>
                <a:lnTo>
                  <a:pt x="0" y="4610469"/>
                </a:lnTo>
                <a:lnTo>
                  <a:pt x="0" y="1056789"/>
                </a:lnTo>
                <a:lnTo>
                  <a:pt x="124518" y="919786"/>
                </a:lnTo>
                <a:cubicBezTo>
                  <a:pt x="692808" y="351495"/>
                  <a:pt x="1477894" y="0"/>
                  <a:pt x="2345076" y="0"/>
                </a:cubicBezTo>
                <a:close/>
              </a:path>
            </a:pathLst>
          </a:custGeom>
        </p:spPr>
      </p:pic>
      <p:pic>
        <p:nvPicPr>
          <p:cNvPr id="4" name="Picture 3">
            <a:extLst>
              <a:ext uri="{FF2B5EF4-FFF2-40B4-BE49-F238E27FC236}">
                <a16:creationId xmlns:a16="http://schemas.microsoft.com/office/drawing/2014/main" id="{C6E76DBE-06D2-413D-1EC5-B33B25551E0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0009" r="-3" b="-3"/>
          <a:stretch/>
        </p:blipFill>
        <p:spPr>
          <a:xfrm>
            <a:off x="1473075" y="2"/>
            <a:ext cx="4431339" cy="2499013"/>
          </a:xfrm>
          <a:custGeom>
            <a:avLst/>
            <a:gdLst/>
            <a:ahLst/>
            <a:cxnLst/>
            <a:rect l="l" t="t" r="r" b="b"/>
            <a:pathLst>
              <a:path w="4548867" h="2614366">
                <a:moveTo>
                  <a:pt x="28132" y="0"/>
                </a:moveTo>
                <a:lnTo>
                  <a:pt x="4520736" y="0"/>
                </a:lnTo>
                <a:lnTo>
                  <a:pt x="4537124" y="107385"/>
                </a:lnTo>
                <a:cubicBezTo>
                  <a:pt x="4544889" y="183845"/>
                  <a:pt x="4548867" y="261424"/>
                  <a:pt x="4548867" y="339933"/>
                </a:cubicBezTo>
                <a:cubicBezTo>
                  <a:pt x="4548867" y="1596068"/>
                  <a:pt x="3530568" y="2614366"/>
                  <a:pt x="2274434" y="2614366"/>
                </a:cubicBezTo>
                <a:cubicBezTo>
                  <a:pt x="1018299" y="2614366"/>
                  <a:pt x="0" y="1596068"/>
                  <a:pt x="0" y="339933"/>
                </a:cubicBezTo>
                <a:cubicBezTo>
                  <a:pt x="0" y="261424"/>
                  <a:pt x="3978" y="183845"/>
                  <a:pt x="11743" y="107385"/>
                </a:cubicBezTo>
                <a:close/>
              </a:path>
            </a:pathLst>
          </a:custGeom>
        </p:spPr>
      </p:pic>
      <p:pic>
        <p:nvPicPr>
          <p:cNvPr id="5" name="Picture 4">
            <a:extLst>
              <a:ext uri="{FF2B5EF4-FFF2-40B4-BE49-F238E27FC236}">
                <a16:creationId xmlns:a16="http://schemas.microsoft.com/office/drawing/2014/main" id="{D2A9E54B-5989-4F73-BFA3-0E22968B2ADA}"/>
              </a:ext>
            </a:extLst>
          </p:cNvPr>
          <p:cNvPicPr>
            <a:picLocks noChangeAspect="1"/>
          </p:cNvPicPr>
          <p:nvPr/>
        </p:nvPicPr>
        <p:blipFill>
          <a:blip r:embed="rId5"/>
          <a:stretch>
            <a:fillRect/>
          </a:stretch>
        </p:blipFill>
        <p:spPr>
          <a:xfrm>
            <a:off x="10718925" y="127000"/>
            <a:ext cx="1121320" cy="1151535"/>
          </a:xfrm>
          <a:prstGeom prst="rect">
            <a:avLst/>
          </a:prstGeom>
        </p:spPr>
      </p:pic>
    </p:spTree>
    <p:extLst>
      <p:ext uri="{BB962C8B-B14F-4D97-AF65-F5344CB8AC3E}">
        <p14:creationId xmlns:p14="http://schemas.microsoft.com/office/powerpoint/2010/main" val="19400818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017F5B-38A7-94AD-5D89-AEFCCCE87FC7}"/>
              </a:ext>
            </a:extLst>
          </p:cNvPr>
          <p:cNvSpPr txBox="1"/>
          <p:nvPr/>
        </p:nvSpPr>
        <p:spPr>
          <a:xfrm>
            <a:off x="1383564" y="348865"/>
            <a:ext cx="9993273" cy="1171591"/>
          </a:xfrm>
          <a:prstGeom prst="rect">
            <a:avLst/>
          </a:prstGeom>
        </p:spPr>
        <p:txBody>
          <a:bodyPr vert="horz" lIns="91440" tIns="45720" rIns="91440" bIns="45720" rtlCol="0" anchor="ctr">
            <a:normAutofit lnSpcReduction="10000"/>
          </a:bodyPr>
          <a:lstStyle/>
          <a:p>
            <a:pPr algn="ctr">
              <a:lnSpc>
                <a:spcPct val="90000"/>
              </a:lnSpc>
              <a:spcBef>
                <a:spcPct val="0"/>
              </a:spcBef>
              <a:spcAft>
                <a:spcPts val="600"/>
              </a:spcAft>
            </a:pPr>
            <a:r>
              <a:rPr lang="ro-RO" sz="4000" kern="1200" dirty="0">
                <a:solidFill>
                  <a:srgbClr val="FFFFFF"/>
                </a:solidFill>
                <a:effectLst/>
                <a:latin typeface="+mj-lt"/>
                <a:ea typeface="+mj-ea"/>
                <a:cs typeface="+mj-cs"/>
              </a:rPr>
              <a:t>Competențe dezvoltate conform </a:t>
            </a:r>
          </a:p>
          <a:p>
            <a:pPr algn="ctr">
              <a:lnSpc>
                <a:spcPct val="90000"/>
              </a:lnSpc>
              <a:spcBef>
                <a:spcPct val="0"/>
              </a:spcBef>
              <a:spcAft>
                <a:spcPts val="600"/>
              </a:spcAft>
            </a:pPr>
            <a:r>
              <a:rPr lang="ro-RO" sz="4000" kern="1200" dirty="0">
                <a:solidFill>
                  <a:srgbClr val="FFFFFF"/>
                </a:solidFill>
                <a:effectLst/>
                <a:latin typeface="+mj-lt"/>
                <a:ea typeface="+mj-ea"/>
                <a:cs typeface="+mj-cs"/>
              </a:rPr>
              <a:t>Europass Mobilyty </a:t>
            </a:r>
            <a:endParaRPr lang="ro-RO" sz="4000" kern="1200" dirty="0">
              <a:solidFill>
                <a:srgbClr val="FFFFFF"/>
              </a:solidFill>
              <a:latin typeface="+mj-lt"/>
              <a:ea typeface="+mj-ea"/>
              <a:cs typeface="+mj-cs"/>
            </a:endParaRPr>
          </a:p>
        </p:txBody>
      </p:sp>
      <p:graphicFrame>
        <p:nvGraphicFramePr>
          <p:cNvPr id="9" name="TextBox 6">
            <a:extLst>
              <a:ext uri="{FF2B5EF4-FFF2-40B4-BE49-F238E27FC236}">
                <a16:creationId xmlns:a16="http://schemas.microsoft.com/office/drawing/2014/main" id="{6D7D55EE-40A8-3C32-B7D0-5BF7385DCB6C}"/>
              </a:ext>
            </a:extLst>
          </p:cNvPr>
          <p:cNvGraphicFramePr/>
          <p:nvPr>
            <p:extLst>
              <p:ext uri="{D42A27DB-BD31-4B8C-83A1-F6EECF244321}">
                <p14:modId xmlns:p14="http://schemas.microsoft.com/office/powerpoint/2010/main" val="2147875680"/>
              </p:ext>
            </p:extLst>
          </p:nvPr>
        </p:nvGraphicFramePr>
        <p:xfrm>
          <a:off x="691116" y="2302122"/>
          <a:ext cx="11185450" cy="44601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Picture 1">
            <a:extLst>
              <a:ext uri="{FF2B5EF4-FFF2-40B4-BE49-F238E27FC236}">
                <a16:creationId xmlns:a16="http://schemas.microsoft.com/office/drawing/2014/main" id="{D2389C6B-5862-6494-4778-9D696B9D10D2}"/>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0009" r="-3" b="-3"/>
          <a:stretch/>
        </p:blipFill>
        <p:spPr>
          <a:xfrm>
            <a:off x="480033" y="458974"/>
            <a:ext cx="2082413" cy="1252082"/>
          </a:xfrm>
          <a:prstGeom prst="rect">
            <a:avLst/>
          </a:prstGeom>
        </p:spPr>
      </p:pic>
      <p:pic>
        <p:nvPicPr>
          <p:cNvPr id="4" name="Picture 3">
            <a:extLst>
              <a:ext uri="{FF2B5EF4-FFF2-40B4-BE49-F238E27FC236}">
                <a16:creationId xmlns:a16="http://schemas.microsoft.com/office/drawing/2014/main" id="{58F99AF4-864B-43EC-AF63-BEC7E903D1E8}"/>
              </a:ext>
            </a:extLst>
          </p:cNvPr>
          <p:cNvPicPr>
            <a:picLocks noChangeAspect="1"/>
          </p:cNvPicPr>
          <p:nvPr/>
        </p:nvPicPr>
        <p:blipFill>
          <a:blip r:embed="rId8"/>
          <a:stretch>
            <a:fillRect/>
          </a:stretch>
        </p:blipFill>
        <p:spPr>
          <a:xfrm>
            <a:off x="10479614" y="865734"/>
            <a:ext cx="1018120" cy="1045555"/>
          </a:xfrm>
          <a:prstGeom prst="rect">
            <a:avLst/>
          </a:prstGeom>
        </p:spPr>
      </p:pic>
    </p:spTree>
    <p:extLst>
      <p:ext uri="{BB962C8B-B14F-4D97-AF65-F5344CB8AC3E}">
        <p14:creationId xmlns:p14="http://schemas.microsoft.com/office/powerpoint/2010/main" val="41915124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E4036-B9E9-FCD1-710D-1716622ADBD6}"/>
              </a:ext>
            </a:extLst>
          </p:cNvPr>
          <p:cNvSpPr>
            <a:spLocks noGrp="1"/>
          </p:cNvSpPr>
          <p:nvPr>
            <p:ph type="title"/>
          </p:nvPr>
        </p:nvSpPr>
        <p:spPr>
          <a:xfrm>
            <a:off x="6096000" y="-318366"/>
            <a:ext cx="5787154" cy="1716255"/>
          </a:xfrm>
        </p:spPr>
        <p:txBody>
          <a:bodyPr anchor="b">
            <a:normAutofit/>
          </a:bodyPr>
          <a:lstStyle/>
          <a:p>
            <a:r>
              <a:rPr lang="en-US" sz="2700" dirty="0">
                <a:effectLst/>
                <a:latin typeface="Calibri" panose="020F0502020204030204" pitchFamily="34" charset="0"/>
                <a:ea typeface="Calibri" panose="020F0502020204030204" pitchFamily="34" charset="0"/>
                <a:cs typeface="Times New Roman" panose="02020603050405020304" pitchFamily="18" charset="0"/>
              </a:rPr>
              <a:t>MESAJUL ECHIPEI PRIVIND EXPERIENȚA ERASMUS ȘI EDUCAȚIA INCLUZIVĂ</a:t>
            </a:r>
            <a:br>
              <a:rPr lang="x-none" sz="2700">
                <a:effectLst/>
                <a:latin typeface="Calibri" panose="020F0502020204030204" pitchFamily="34" charset="0"/>
                <a:ea typeface="Calibri" panose="020F0502020204030204" pitchFamily="34" charset="0"/>
                <a:cs typeface="Times New Roman" panose="02020603050405020304" pitchFamily="18" charset="0"/>
              </a:rPr>
            </a:br>
            <a:endParaRPr lang="x-none" sz="2700"/>
          </a:p>
        </p:txBody>
      </p:sp>
      <p:pic>
        <p:nvPicPr>
          <p:cNvPr id="5" name="Picture 4" descr="A group of butterflies in a corner&#10;&#10;Description automatically generated">
            <a:extLst>
              <a:ext uri="{FF2B5EF4-FFF2-40B4-BE49-F238E27FC236}">
                <a16:creationId xmlns:a16="http://schemas.microsoft.com/office/drawing/2014/main" id="{36522E3B-FC43-8684-AE9A-78969C517DA6}"/>
              </a:ext>
            </a:extLst>
          </p:cNvPr>
          <p:cNvPicPr>
            <a:picLocks noChangeAspect="1"/>
          </p:cNvPicPr>
          <p:nvPr/>
        </p:nvPicPr>
        <p:blipFill>
          <a:blip r:embed="rId2"/>
          <a:stretch>
            <a:fillRect/>
          </a:stretch>
        </p:blipFill>
        <p:spPr>
          <a:xfrm>
            <a:off x="1847102" y="539762"/>
            <a:ext cx="3291430" cy="2468573"/>
          </a:xfrm>
          <a:prstGeom prst="rect">
            <a:avLst/>
          </a:prstGeom>
        </p:spPr>
      </p:pic>
      <p:sp>
        <p:nvSpPr>
          <p:cNvPr id="19" name="Content Placeholder 2">
            <a:extLst>
              <a:ext uri="{FF2B5EF4-FFF2-40B4-BE49-F238E27FC236}">
                <a16:creationId xmlns:a16="http://schemas.microsoft.com/office/drawing/2014/main" id="{6C349D88-D111-C032-32A3-E5D600DC1CAD}"/>
              </a:ext>
            </a:extLst>
          </p:cNvPr>
          <p:cNvSpPr>
            <a:spLocks noGrp="1"/>
          </p:cNvSpPr>
          <p:nvPr>
            <p:ph idx="1"/>
          </p:nvPr>
        </p:nvSpPr>
        <p:spPr>
          <a:xfrm>
            <a:off x="6028268" y="973667"/>
            <a:ext cx="5393266" cy="5376333"/>
          </a:xfrm>
        </p:spPr>
        <p:txBody>
          <a:bodyPr anchor="t">
            <a:normAutofit fontScale="92500" lnSpcReduction="10000"/>
          </a:bodyPr>
          <a:lstStyle/>
          <a:p>
            <a:pPr algn="just"/>
            <a:r>
              <a:rPr lang="ro-RO" sz="1800" b="0" i="0" dirty="0">
                <a:effectLst/>
              </a:rPr>
              <a:t>Participarea noastră la acest proict Erasmus+ are o importanță semnificativă în învățarea pe tot parcursul vieții. În calitate de profesori și personal educațional, obiectivul nostru este de a oferi elevilor noștri cunoștințele, abilitățile și atitudinile necesare pentru ca ei să fie autonomi și să se integreze în societatea nostră diversă și multiculturală.</a:t>
            </a:r>
          </a:p>
          <a:p>
            <a:pPr algn="just"/>
            <a:r>
              <a:rPr lang="ro-RO" sz="1800" dirty="0"/>
              <a:t>Acest proiect nu a fost numai despre incluziunea în școli. Dincolo de cunoștințele pe care le-am dobândit, despre modul de lucru cu elevii cu CES, despre organizare, gestionare a timpului, munca în echipă, proiectul a fost și despre încredere, empatie, </a:t>
            </a:r>
            <a:r>
              <a:rPr lang="en-US" sz="1800" dirty="0"/>
              <a:t>mindfulness </a:t>
            </a:r>
            <a:r>
              <a:rPr lang="ro-RO" sz="1800" dirty="0"/>
              <a:t>și prietenie. </a:t>
            </a:r>
          </a:p>
          <a:p>
            <a:pPr algn="just"/>
            <a:r>
              <a:rPr lang="ro-RO" sz="1800" dirty="0"/>
              <a:t>Cu implicare, dăruire, atenție la detalii și la nevoile copiilor cu cerințe educaționale speciale, școala ar fi mai primitoare pentru acești copii, iar toți ceilalți i-ar înțelege că pot fi valoroși și valorizați, chiar dacă sunt diferiți.</a:t>
            </a:r>
          </a:p>
          <a:p>
            <a:endParaRPr lang="ro-RO" sz="1300" dirty="0"/>
          </a:p>
          <a:p>
            <a:endParaRPr lang="x-none" sz="1300" dirty="0"/>
          </a:p>
          <a:p>
            <a:endParaRPr lang="ro-RO" sz="1300" dirty="0"/>
          </a:p>
          <a:p>
            <a:endParaRPr lang="x-none" sz="1300" dirty="0"/>
          </a:p>
        </p:txBody>
      </p:sp>
      <p:pic>
        <p:nvPicPr>
          <p:cNvPr id="4" name="Picture 3" descr="A group of hands around a circle of hands&#10;&#10;Description automatically generated">
            <a:extLst>
              <a:ext uri="{FF2B5EF4-FFF2-40B4-BE49-F238E27FC236}">
                <a16:creationId xmlns:a16="http://schemas.microsoft.com/office/drawing/2014/main" id="{CC141BC2-5B13-A728-3523-3B345E845E2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5433" r="5282" b="3"/>
          <a:stretch/>
        </p:blipFill>
        <p:spPr>
          <a:xfrm>
            <a:off x="1346886" y="4141522"/>
            <a:ext cx="2893900" cy="1852317"/>
          </a:xfrm>
          <a:prstGeom prst="rect">
            <a:avLst/>
          </a:prstGeom>
        </p:spPr>
      </p:pic>
      <p:pic>
        <p:nvPicPr>
          <p:cNvPr id="3" name="Picture 2">
            <a:extLst>
              <a:ext uri="{FF2B5EF4-FFF2-40B4-BE49-F238E27FC236}">
                <a16:creationId xmlns:a16="http://schemas.microsoft.com/office/drawing/2014/main" id="{556778F7-E160-447B-AFDA-AD01A4C27305}"/>
              </a:ext>
            </a:extLst>
          </p:cNvPr>
          <p:cNvPicPr>
            <a:picLocks noChangeAspect="1"/>
          </p:cNvPicPr>
          <p:nvPr/>
        </p:nvPicPr>
        <p:blipFill>
          <a:blip r:embed="rId4"/>
          <a:stretch>
            <a:fillRect/>
          </a:stretch>
        </p:blipFill>
        <p:spPr>
          <a:xfrm>
            <a:off x="234825" y="211069"/>
            <a:ext cx="1133543" cy="1164088"/>
          </a:xfrm>
          <a:prstGeom prst="rect">
            <a:avLst/>
          </a:prstGeom>
        </p:spPr>
      </p:pic>
    </p:spTree>
    <p:extLst>
      <p:ext uri="{BB962C8B-B14F-4D97-AF65-F5344CB8AC3E}">
        <p14:creationId xmlns:p14="http://schemas.microsoft.com/office/powerpoint/2010/main" val="19445061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1BDAE-F14A-447D-9712-2BC20D3D9F16}"/>
              </a:ext>
            </a:extLst>
          </p:cNvPr>
          <p:cNvSpPr>
            <a:spLocks noGrp="1"/>
          </p:cNvSpPr>
          <p:nvPr>
            <p:ph type="title"/>
          </p:nvPr>
        </p:nvSpPr>
        <p:spPr/>
        <p:txBody>
          <a:bodyPr>
            <a:normAutofit fontScale="90000"/>
          </a:bodyPr>
          <a:lstStyle/>
          <a:p>
            <a:r>
              <a:rPr lang="ro-RO" dirty="0"/>
              <a:t>A treia mobilitate</a:t>
            </a:r>
            <a:br>
              <a:rPr lang="en-US" dirty="0"/>
            </a:br>
            <a:r>
              <a:rPr lang="en-US" b="1" i="1" dirty="0">
                <a:effectLst>
                  <a:outerShdw blurRad="38100" dist="38100" dir="2700000" algn="tl">
                    <a:srgbClr val="000000">
                      <a:alpha val="43137"/>
                    </a:srgbClr>
                  </a:outerShdw>
                </a:effectLst>
              </a:rPr>
              <a:t>”ESSENTIALS OF PROJECT MANAGEMENT - GIVE PLUS TO YOUR INSTITUTION WITH QUALITATIVE STANDARDS OF PMI”</a:t>
            </a:r>
            <a:br>
              <a:rPr lang="en-US" b="1" i="1" dirty="0">
                <a:effectLst>
                  <a:outerShdw blurRad="38100" dist="38100" dir="2700000" algn="tl">
                    <a:srgbClr val="000000">
                      <a:alpha val="43137"/>
                    </a:srgbClr>
                  </a:outerShdw>
                </a:effectLst>
              </a:rPr>
            </a:br>
            <a:endParaRPr lang="en-GB" b="1" i="1" dirty="0">
              <a:effectLst>
                <a:outerShdw blurRad="38100" dist="38100" dir="2700000" algn="tl">
                  <a:srgbClr val="000000">
                    <a:alpha val="43137"/>
                  </a:srgbClr>
                </a:outerShdw>
              </a:effectLst>
            </a:endParaRPr>
          </a:p>
        </p:txBody>
      </p:sp>
      <p:sp>
        <p:nvSpPr>
          <p:cNvPr id="3" name="Text Placeholder 2">
            <a:extLst>
              <a:ext uri="{FF2B5EF4-FFF2-40B4-BE49-F238E27FC236}">
                <a16:creationId xmlns:a16="http://schemas.microsoft.com/office/drawing/2014/main" id="{C893D5AB-6649-4356-B9C2-6F34EFA9A960}"/>
              </a:ext>
            </a:extLst>
          </p:cNvPr>
          <p:cNvSpPr>
            <a:spLocks noGrp="1"/>
          </p:cNvSpPr>
          <p:nvPr>
            <p:ph type="body" idx="1"/>
          </p:nvPr>
        </p:nvSpPr>
        <p:spPr/>
        <p:txBody>
          <a:bodyPr/>
          <a:lstStyle/>
          <a:p>
            <a:pPr algn="ctr"/>
            <a:r>
              <a:rPr lang="ro-RO" dirty="0"/>
              <a:t>MALTA </a:t>
            </a:r>
          </a:p>
          <a:p>
            <a:pPr algn="ctr"/>
            <a:r>
              <a:rPr lang="ro-RO" dirty="0"/>
              <a:t>22-26.04.2024</a:t>
            </a:r>
            <a:endParaRPr lang="en-US" dirty="0"/>
          </a:p>
          <a:p>
            <a:endParaRPr lang="en-GB" dirty="0"/>
          </a:p>
        </p:txBody>
      </p:sp>
      <p:pic>
        <p:nvPicPr>
          <p:cNvPr id="5" name="Picture 2" descr="Stema Maltei - Wikipedia">
            <a:extLst>
              <a:ext uri="{FF2B5EF4-FFF2-40B4-BE49-F238E27FC236}">
                <a16:creationId xmlns:a16="http://schemas.microsoft.com/office/drawing/2014/main" id="{463963F8-8DDA-4D5E-9644-0EBD1CB216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30406" y="3974759"/>
            <a:ext cx="1873640" cy="1688730"/>
          </a:xfrm>
          <a:prstGeom prst="rect">
            <a:avLst/>
          </a:prstGeom>
          <a:blipFill>
            <a:blip r:embed="rId3"/>
            <a:tile tx="0" ty="0" sx="100000" sy="100000" flip="none" algn="tl"/>
          </a:blipFill>
          <a:effectLst>
            <a:glow rad="127000">
              <a:schemeClr val="accent1">
                <a:alpha val="1000"/>
              </a:schemeClr>
            </a:glow>
            <a:outerShdw blurRad="50800" dist="419100" dir="5400000" sx="101000" sy="101000" algn="ctr" rotWithShape="0">
              <a:srgbClr val="000000">
                <a:alpha val="0"/>
              </a:srgbClr>
            </a:outerShdw>
          </a:effectLst>
        </p:spPr>
      </p:pic>
    </p:spTree>
    <p:extLst>
      <p:ext uri="{BB962C8B-B14F-4D97-AF65-F5344CB8AC3E}">
        <p14:creationId xmlns:p14="http://schemas.microsoft.com/office/powerpoint/2010/main" val="35831188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37801DF-C409-6302-3526-597D4C648D82}"/>
              </a:ext>
            </a:extLst>
          </p:cNvPr>
          <p:cNvSpPr>
            <a:spLocks noGrp="1"/>
          </p:cNvSpPr>
          <p:nvPr>
            <p:ph idx="1"/>
          </p:nvPr>
        </p:nvSpPr>
        <p:spPr>
          <a:xfrm>
            <a:off x="810002" y="1591733"/>
            <a:ext cx="10554574" cy="3598333"/>
          </a:xfrm>
        </p:spPr>
        <p:txBody>
          <a:bodyPr>
            <a:normAutofit lnSpcReduction="10000"/>
          </a:bodyPr>
          <a:lstStyle/>
          <a:p>
            <a:endParaRPr lang="ro-RO" sz="2000" dirty="0"/>
          </a:p>
          <a:p>
            <a:endParaRPr lang="ro-RO" dirty="0"/>
          </a:p>
          <a:p>
            <a:r>
              <a:rPr lang="ro-RO" sz="2000" dirty="0"/>
              <a:t>ECHIPA DE CURS</a:t>
            </a:r>
          </a:p>
          <a:p>
            <a:pPr lvl="1"/>
            <a:r>
              <a:rPr lang="ro-RO" dirty="0"/>
              <a:t> </a:t>
            </a:r>
            <a:r>
              <a:rPr lang="ro-RO" cap="none" dirty="0"/>
              <a:t>Prof. Dogaru Ion – Reprezentant Liceul Teoretic „ Radu Popescu” Popești Leordeni</a:t>
            </a:r>
          </a:p>
          <a:p>
            <a:pPr lvl="1"/>
            <a:r>
              <a:rPr lang="ro-RO" cap="none" dirty="0"/>
              <a:t> Prof.  Cozma Rodica – Reprezentant Centrul De Educație Incluzivă Periș</a:t>
            </a:r>
          </a:p>
          <a:p>
            <a:pPr lvl="1"/>
            <a:r>
              <a:rPr lang="ro-RO" cap="none" dirty="0"/>
              <a:t> Prof. Geambasu Constanța Monica- Reprezentant  C.J.R.A.E Ilfov</a:t>
            </a:r>
          </a:p>
          <a:p>
            <a:pPr lvl="1"/>
            <a:r>
              <a:rPr lang="ro-RO" cap="none" dirty="0"/>
              <a:t> Prof. Albu Simona  MARIA – Reprezentant C.J.R.A.E Ilfov </a:t>
            </a:r>
          </a:p>
          <a:p>
            <a:pPr lvl="1"/>
            <a:r>
              <a:rPr lang="ro-RO" cap="none" dirty="0"/>
              <a:t>Prof. Martin ELENA  Daniela – Reperezentant Școala Gimnazială ” Al Odobescu” Chiajna</a:t>
            </a:r>
          </a:p>
          <a:p>
            <a:pPr lvl="1"/>
            <a:r>
              <a:rPr lang="ro-RO" cap="none" dirty="0"/>
              <a:t>Prof. Negrea  MĂDĂLINA Teodora -  Reprezentant Școala Gimnazială Nr 1 Balotești</a:t>
            </a:r>
          </a:p>
        </p:txBody>
      </p:sp>
      <p:pic>
        <p:nvPicPr>
          <p:cNvPr id="4" name="Picture 3">
            <a:extLst>
              <a:ext uri="{FF2B5EF4-FFF2-40B4-BE49-F238E27FC236}">
                <a16:creationId xmlns:a16="http://schemas.microsoft.com/office/drawing/2014/main" id="{A63FB5FB-4E45-EF30-8706-8EA7A9D43209}"/>
              </a:ext>
            </a:extLst>
          </p:cNvPr>
          <p:cNvPicPr>
            <a:picLocks noChangeAspect="1"/>
          </p:cNvPicPr>
          <p:nvPr/>
        </p:nvPicPr>
        <p:blipFill>
          <a:blip r:embed="rId2"/>
          <a:stretch>
            <a:fillRect/>
          </a:stretch>
        </p:blipFill>
        <p:spPr>
          <a:xfrm>
            <a:off x="4315202" y="323010"/>
            <a:ext cx="3898092" cy="1344924"/>
          </a:xfrm>
          <a:prstGeom prst="rect">
            <a:avLst/>
          </a:prstGeom>
        </p:spPr>
      </p:pic>
      <p:pic>
        <p:nvPicPr>
          <p:cNvPr id="8" name="Picture 7">
            <a:extLst>
              <a:ext uri="{FF2B5EF4-FFF2-40B4-BE49-F238E27FC236}">
                <a16:creationId xmlns:a16="http://schemas.microsoft.com/office/drawing/2014/main" id="{4566ECC5-0887-45C8-8783-E7D962E043F3}"/>
              </a:ext>
            </a:extLst>
          </p:cNvPr>
          <p:cNvPicPr>
            <a:picLocks noChangeAspect="1"/>
          </p:cNvPicPr>
          <p:nvPr/>
        </p:nvPicPr>
        <p:blipFill>
          <a:blip r:embed="rId3"/>
          <a:stretch>
            <a:fillRect/>
          </a:stretch>
        </p:blipFill>
        <p:spPr>
          <a:xfrm>
            <a:off x="9224645" y="118533"/>
            <a:ext cx="2043230" cy="2203809"/>
          </a:xfrm>
          <a:prstGeom prst="rect">
            <a:avLst/>
          </a:prstGeom>
        </p:spPr>
      </p:pic>
    </p:spTree>
    <p:extLst>
      <p:ext uri="{BB962C8B-B14F-4D97-AF65-F5344CB8AC3E}">
        <p14:creationId xmlns:p14="http://schemas.microsoft.com/office/powerpoint/2010/main" val="27731919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51D63-BF8B-5DBF-96B2-ADE77204544D}"/>
              </a:ext>
            </a:extLst>
          </p:cNvPr>
          <p:cNvSpPr>
            <a:spLocks noGrp="1"/>
          </p:cNvSpPr>
          <p:nvPr>
            <p:ph type="title"/>
          </p:nvPr>
        </p:nvSpPr>
        <p:spPr>
          <a:xfrm>
            <a:off x="711200" y="194734"/>
            <a:ext cx="10670798" cy="965200"/>
          </a:xfrm>
        </p:spPr>
        <p:txBody>
          <a:bodyPr>
            <a:normAutofit/>
          </a:bodyPr>
          <a:lstStyle/>
          <a:p>
            <a:r>
              <a:rPr lang="ro-RO" sz="3200" dirty="0"/>
              <a:t>ZIUA 1 </a:t>
            </a:r>
            <a:r>
              <a:rPr lang="en-US" sz="2400" dirty="0"/>
              <a:t>( 22.04.2024)</a:t>
            </a:r>
          </a:p>
        </p:txBody>
      </p:sp>
      <p:sp>
        <p:nvSpPr>
          <p:cNvPr id="3" name="Content Placeholder 2">
            <a:extLst>
              <a:ext uri="{FF2B5EF4-FFF2-40B4-BE49-F238E27FC236}">
                <a16:creationId xmlns:a16="http://schemas.microsoft.com/office/drawing/2014/main" id="{A37801DF-C409-6302-3526-597D4C648D82}"/>
              </a:ext>
            </a:extLst>
          </p:cNvPr>
          <p:cNvSpPr>
            <a:spLocks noGrp="1"/>
          </p:cNvSpPr>
          <p:nvPr>
            <p:ph idx="1"/>
          </p:nvPr>
        </p:nvSpPr>
        <p:spPr>
          <a:xfrm>
            <a:off x="470986" y="838201"/>
            <a:ext cx="6056814" cy="2781300"/>
          </a:xfrm>
        </p:spPr>
        <p:txBody>
          <a:bodyPr>
            <a:normAutofit fontScale="85000" lnSpcReduction="10000"/>
          </a:bodyPr>
          <a:lstStyle/>
          <a:p>
            <a:pPr marL="0" indent="0">
              <a:buNone/>
            </a:pPr>
            <a:endParaRPr lang="en-US" dirty="0"/>
          </a:p>
          <a:p>
            <a:r>
              <a:rPr lang="ro-RO" cap="none" dirty="0"/>
              <a:t>Elemente de teorie  privind initierea și gestionarea proiectelor cu fonduri europene ( identificarea de fonduri europene - tipuri de proiecte, etapele in dezvoltarea și magementul proiectelor, pași în ințierea/dezvoltarea proiectelor)</a:t>
            </a:r>
          </a:p>
          <a:p>
            <a:r>
              <a:rPr lang="ro-RO" cap="none" dirty="0"/>
              <a:t>Prezentare concepte - misiune, viziune, scop </a:t>
            </a:r>
          </a:p>
          <a:p>
            <a:r>
              <a:rPr lang="ro-RO" cap="none" dirty="0"/>
              <a:t>Vizită la primăria </a:t>
            </a:r>
            <a:r>
              <a:rPr lang="en-US" cap="none" dirty="0"/>
              <a:t>S</a:t>
            </a:r>
            <a:r>
              <a:rPr lang="ro-RO" cap="none" dirty="0"/>
              <a:t>engleea și prezentarea unui model de proiect cu fonduri norvegiene.</a:t>
            </a:r>
            <a:endParaRPr lang="en-US" cap="none" dirty="0"/>
          </a:p>
        </p:txBody>
      </p:sp>
      <p:pic>
        <p:nvPicPr>
          <p:cNvPr id="4" name="Picture 3">
            <a:extLst>
              <a:ext uri="{FF2B5EF4-FFF2-40B4-BE49-F238E27FC236}">
                <a16:creationId xmlns:a16="http://schemas.microsoft.com/office/drawing/2014/main" id="{A63FB5FB-4E45-EF30-8706-8EA7A9D43209}"/>
              </a:ext>
            </a:extLst>
          </p:cNvPr>
          <p:cNvPicPr>
            <a:picLocks noChangeAspect="1"/>
          </p:cNvPicPr>
          <p:nvPr/>
        </p:nvPicPr>
        <p:blipFill>
          <a:blip r:embed="rId2"/>
          <a:stretch>
            <a:fillRect/>
          </a:stretch>
        </p:blipFill>
        <p:spPr>
          <a:xfrm>
            <a:off x="7701241" y="0"/>
            <a:ext cx="4346825" cy="1499746"/>
          </a:xfrm>
          <a:prstGeom prst="rect">
            <a:avLst/>
          </a:prstGeom>
        </p:spPr>
      </p:pic>
      <p:pic>
        <p:nvPicPr>
          <p:cNvPr id="9" name="Picture 8">
            <a:extLst>
              <a:ext uri="{FF2B5EF4-FFF2-40B4-BE49-F238E27FC236}">
                <a16:creationId xmlns:a16="http://schemas.microsoft.com/office/drawing/2014/main" id="{5166EC3D-7071-F533-47BC-EE5900BA321D}"/>
              </a:ext>
            </a:extLst>
          </p:cNvPr>
          <p:cNvPicPr>
            <a:picLocks noChangeAspect="1"/>
          </p:cNvPicPr>
          <p:nvPr/>
        </p:nvPicPr>
        <p:blipFill>
          <a:blip r:embed="rId3"/>
          <a:stretch>
            <a:fillRect/>
          </a:stretch>
        </p:blipFill>
        <p:spPr>
          <a:xfrm>
            <a:off x="7162194" y="3872412"/>
            <a:ext cx="4460018" cy="2406543"/>
          </a:xfrm>
          <a:prstGeom prst="rect">
            <a:avLst/>
          </a:prstGeom>
        </p:spPr>
      </p:pic>
      <p:pic>
        <p:nvPicPr>
          <p:cNvPr id="11" name="Picture 10">
            <a:extLst>
              <a:ext uri="{FF2B5EF4-FFF2-40B4-BE49-F238E27FC236}">
                <a16:creationId xmlns:a16="http://schemas.microsoft.com/office/drawing/2014/main" id="{201723B2-E9DC-AE69-24DC-9D2A4DBB929C}"/>
              </a:ext>
            </a:extLst>
          </p:cNvPr>
          <p:cNvPicPr>
            <a:picLocks noChangeAspect="1"/>
          </p:cNvPicPr>
          <p:nvPr/>
        </p:nvPicPr>
        <p:blipFill>
          <a:blip r:embed="rId4"/>
          <a:stretch>
            <a:fillRect/>
          </a:stretch>
        </p:blipFill>
        <p:spPr>
          <a:xfrm>
            <a:off x="470986" y="3872412"/>
            <a:ext cx="5823165" cy="2659454"/>
          </a:xfrm>
          <a:prstGeom prst="rect">
            <a:avLst/>
          </a:prstGeom>
        </p:spPr>
      </p:pic>
      <p:pic>
        <p:nvPicPr>
          <p:cNvPr id="13" name="Picture 12">
            <a:extLst>
              <a:ext uri="{FF2B5EF4-FFF2-40B4-BE49-F238E27FC236}">
                <a16:creationId xmlns:a16="http://schemas.microsoft.com/office/drawing/2014/main" id="{D2AECC05-B957-B078-A1E1-02A1B1A00245}"/>
              </a:ext>
            </a:extLst>
          </p:cNvPr>
          <p:cNvPicPr>
            <a:picLocks noChangeAspect="1"/>
          </p:cNvPicPr>
          <p:nvPr/>
        </p:nvPicPr>
        <p:blipFill>
          <a:blip r:embed="rId5"/>
          <a:stretch>
            <a:fillRect/>
          </a:stretch>
        </p:blipFill>
        <p:spPr>
          <a:xfrm>
            <a:off x="6730513" y="1454917"/>
            <a:ext cx="4750287" cy="1974083"/>
          </a:xfrm>
          <a:prstGeom prst="rect">
            <a:avLst/>
          </a:prstGeom>
        </p:spPr>
      </p:pic>
      <p:pic>
        <p:nvPicPr>
          <p:cNvPr id="5" name="Picture 4">
            <a:extLst>
              <a:ext uri="{FF2B5EF4-FFF2-40B4-BE49-F238E27FC236}">
                <a16:creationId xmlns:a16="http://schemas.microsoft.com/office/drawing/2014/main" id="{93889BD6-3F48-422D-B5A4-7995B3D7A2D7}"/>
              </a:ext>
            </a:extLst>
          </p:cNvPr>
          <p:cNvPicPr>
            <a:picLocks noChangeAspect="1"/>
          </p:cNvPicPr>
          <p:nvPr/>
        </p:nvPicPr>
        <p:blipFill>
          <a:blip r:embed="rId6"/>
          <a:stretch>
            <a:fillRect/>
          </a:stretch>
        </p:blipFill>
        <p:spPr>
          <a:xfrm>
            <a:off x="5870998" y="-87143"/>
            <a:ext cx="1830243" cy="1974083"/>
          </a:xfrm>
          <a:prstGeom prst="rect">
            <a:avLst/>
          </a:prstGeom>
        </p:spPr>
      </p:pic>
    </p:spTree>
    <p:extLst>
      <p:ext uri="{BB962C8B-B14F-4D97-AF65-F5344CB8AC3E}">
        <p14:creationId xmlns:p14="http://schemas.microsoft.com/office/powerpoint/2010/main" val="24553968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3AA68-D33B-97AA-FDF3-E7AC0A7465DF}"/>
              </a:ext>
            </a:extLst>
          </p:cNvPr>
          <p:cNvSpPr>
            <a:spLocks noGrp="1"/>
          </p:cNvSpPr>
          <p:nvPr>
            <p:ph type="title"/>
          </p:nvPr>
        </p:nvSpPr>
        <p:spPr>
          <a:xfrm>
            <a:off x="609600" y="203200"/>
            <a:ext cx="6192816" cy="762000"/>
          </a:xfrm>
        </p:spPr>
        <p:txBody>
          <a:bodyPr>
            <a:noAutofit/>
          </a:bodyPr>
          <a:lstStyle/>
          <a:p>
            <a:r>
              <a:rPr lang="en-US" sz="3200" dirty="0" err="1"/>
              <a:t>Ziua</a:t>
            </a:r>
            <a:r>
              <a:rPr lang="en-US" sz="3200" dirty="0"/>
              <a:t> 2 – 23. 04. 2024</a:t>
            </a:r>
          </a:p>
        </p:txBody>
      </p:sp>
      <p:pic>
        <p:nvPicPr>
          <p:cNvPr id="5" name="Content Placeholder 4">
            <a:extLst>
              <a:ext uri="{FF2B5EF4-FFF2-40B4-BE49-F238E27FC236}">
                <a16:creationId xmlns:a16="http://schemas.microsoft.com/office/drawing/2014/main" id="{9F69567E-8B84-F845-29A6-D80C608BC5AD}"/>
              </a:ext>
            </a:extLst>
          </p:cNvPr>
          <p:cNvPicPr>
            <a:picLocks noGrp="1" noChangeAspect="1"/>
          </p:cNvPicPr>
          <p:nvPr>
            <p:ph idx="1"/>
          </p:nvPr>
        </p:nvPicPr>
        <p:blipFill>
          <a:blip r:embed="rId2"/>
          <a:stretch>
            <a:fillRect/>
          </a:stretch>
        </p:blipFill>
        <p:spPr>
          <a:xfrm>
            <a:off x="3595562" y="2016125"/>
            <a:ext cx="5315201" cy="3449638"/>
          </a:xfrm>
        </p:spPr>
      </p:pic>
      <p:sp>
        <p:nvSpPr>
          <p:cNvPr id="9" name="TextBox 8">
            <a:extLst>
              <a:ext uri="{FF2B5EF4-FFF2-40B4-BE49-F238E27FC236}">
                <a16:creationId xmlns:a16="http://schemas.microsoft.com/office/drawing/2014/main" id="{6573D399-E4A2-3133-B2AD-AA9D4FA664B8}"/>
              </a:ext>
            </a:extLst>
          </p:cNvPr>
          <p:cNvSpPr txBox="1"/>
          <p:nvPr/>
        </p:nvSpPr>
        <p:spPr>
          <a:xfrm>
            <a:off x="0" y="1069444"/>
            <a:ext cx="7467600" cy="1969770"/>
          </a:xfrm>
          <a:prstGeom prst="rect">
            <a:avLst/>
          </a:prstGeom>
          <a:noFill/>
        </p:spPr>
        <p:txBody>
          <a:bodyPr wrap="square">
            <a:spAutoFit/>
          </a:bodyPr>
          <a:lstStyle/>
          <a:p>
            <a:pPr marL="285750" indent="-285750">
              <a:buFont typeface="Arial" panose="020B0604020202020204" pitchFamily="34" charset="0"/>
              <a:buChar char="•"/>
            </a:pPr>
            <a:r>
              <a:rPr lang="ro-RO" sz="1400" dirty="0"/>
              <a:t>Formularea</a:t>
            </a:r>
            <a:r>
              <a:rPr lang="en-US" sz="1400" dirty="0"/>
              <a:t> </a:t>
            </a:r>
            <a:r>
              <a:rPr lang="en-US" sz="1400" dirty="0" err="1"/>
              <a:t>viziunii</a:t>
            </a:r>
            <a:r>
              <a:rPr lang="en-US" sz="1400" dirty="0"/>
              <a:t>, </a:t>
            </a:r>
            <a:r>
              <a:rPr lang="en-US" sz="1400" dirty="0" err="1"/>
              <a:t>misiunii</a:t>
            </a:r>
            <a:r>
              <a:rPr lang="en-US" sz="1400" dirty="0"/>
              <a:t>, </a:t>
            </a:r>
            <a:r>
              <a:rPr lang="en-US" sz="1400" dirty="0" err="1"/>
              <a:t>țintelor</a:t>
            </a:r>
            <a:r>
              <a:rPr lang="en-US" sz="1400" dirty="0"/>
              <a:t> </a:t>
            </a:r>
            <a:r>
              <a:rPr lang="en-US" sz="1400" dirty="0" err="1"/>
              <a:t>și</a:t>
            </a:r>
            <a:r>
              <a:rPr lang="en-US" sz="1400" dirty="0"/>
              <a:t> a </a:t>
            </a:r>
            <a:r>
              <a:rPr lang="en-US" sz="1400" dirty="0" err="1"/>
              <a:t>realizarea</a:t>
            </a:r>
            <a:r>
              <a:rPr lang="en-US" sz="1400" dirty="0"/>
              <a:t> logo-</a:t>
            </a:r>
            <a:r>
              <a:rPr lang="en-US" sz="1400" dirty="0" err="1"/>
              <a:t>ului</a:t>
            </a:r>
            <a:r>
              <a:rPr lang="en-US" sz="1400" dirty="0"/>
              <a:t> </a:t>
            </a:r>
            <a:r>
              <a:rPr lang="en-US" sz="1400" dirty="0" err="1"/>
              <a:t>unei</a:t>
            </a:r>
            <a:r>
              <a:rPr lang="en-US" sz="1400" dirty="0"/>
              <a:t> </a:t>
            </a:r>
            <a:r>
              <a:rPr lang="en-US" sz="1400" dirty="0" err="1"/>
              <a:t>institu</a:t>
            </a:r>
            <a:r>
              <a:rPr lang="ro-RO" sz="1400" dirty="0"/>
              <a:t>ții</a:t>
            </a:r>
            <a:endParaRPr lang="en-US" sz="1400" dirty="0"/>
          </a:p>
          <a:p>
            <a:pPr marL="285750" indent="-285750">
              <a:buFont typeface="Arial" panose="020B0604020202020204" pitchFamily="34" charset="0"/>
              <a:buChar char="•"/>
            </a:pPr>
            <a:endParaRPr lang="en-US" sz="800" dirty="0"/>
          </a:p>
          <a:p>
            <a:pPr marL="285750" indent="-285750">
              <a:buFont typeface="Arial" panose="020B0604020202020204" pitchFamily="34" charset="0"/>
              <a:buChar char="•"/>
            </a:pPr>
            <a:r>
              <a:rPr lang="en-US" sz="1400" dirty="0" err="1"/>
              <a:t>Elemente</a:t>
            </a:r>
            <a:r>
              <a:rPr lang="en-US" sz="1400" dirty="0"/>
              <a:t> de </a:t>
            </a:r>
            <a:r>
              <a:rPr lang="en-US" sz="1400" dirty="0" err="1"/>
              <a:t>teorie</a:t>
            </a:r>
            <a:r>
              <a:rPr lang="en-US" sz="1400" dirty="0"/>
              <a:t> </a:t>
            </a:r>
            <a:r>
              <a:rPr lang="en-US" sz="1400" dirty="0" err="1"/>
              <a:t>privind</a:t>
            </a:r>
            <a:r>
              <a:rPr lang="en-US" sz="1400" dirty="0"/>
              <a:t> </a:t>
            </a:r>
            <a:r>
              <a:rPr lang="en-US" sz="1400" dirty="0" err="1"/>
              <a:t>identificarea</a:t>
            </a:r>
            <a:r>
              <a:rPr lang="en-US" sz="1400" dirty="0"/>
              <a:t> </a:t>
            </a:r>
            <a:r>
              <a:rPr lang="en-US" sz="1400" dirty="0" err="1"/>
              <a:t>părților</a:t>
            </a:r>
            <a:r>
              <a:rPr lang="en-US" sz="1400" dirty="0"/>
              <a:t> </a:t>
            </a:r>
            <a:r>
              <a:rPr lang="en-US" sz="1400" dirty="0" err="1"/>
              <a:t>interesate</a:t>
            </a:r>
            <a:r>
              <a:rPr lang="en-US" sz="1400" dirty="0"/>
              <a:t> - a </a:t>
            </a:r>
            <a:r>
              <a:rPr lang="en-US" sz="1400" dirty="0" err="1"/>
              <a:t>indivizilor</a:t>
            </a:r>
            <a:r>
              <a:rPr lang="en-US" sz="1400" dirty="0"/>
              <a:t> / </a:t>
            </a:r>
            <a:r>
              <a:rPr lang="en-US" sz="1400" dirty="0" err="1"/>
              <a:t>organizațiilor</a:t>
            </a:r>
            <a:r>
              <a:rPr lang="en-US" sz="1400" dirty="0"/>
              <a:t> </a:t>
            </a:r>
            <a:r>
              <a:rPr lang="en-US" sz="1400" dirty="0" err="1"/>
              <a:t>impactate</a:t>
            </a:r>
            <a:r>
              <a:rPr lang="en-US" sz="1400" dirty="0"/>
              <a:t> de </a:t>
            </a:r>
            <a:r>
              <a:rPr lang="en-US" sz="1400" dirty="0" err="1"/>
              <a:t>proiect</a:t>
            </a:r>
            <a:r>
              <a:rPr lang="en-US" sz="1400" dirty="0"/>
              <a:t> </a:t>
            </a:r>
            <a:r>
              <a:rPr lang="en-US" sz="1400" dirty="0" err="1"/>
              <a:t>în</a:t>
            </a:r>
            <a:r>
              <a:rPr lang="en-US" sz="1400" dirty="0"/>
              <a:t> </a:t>
            </a:r>
            <a:r>
              <a:rPr lang="en-US" sz="1400" dirty="0" err="1"/>
              <a:t>funcție</a:t>
            </a:r>
            <a:r>
              <a:rPr lang="en-US" sz="1400" dirty="0"/>
              <a:t> de </a:t>
            </a:r>
            <a:r>
              <a:rPr lang="en-US" sz="1400" dirty="0" err="1"/>
              <a:t>putere</a:t>
            </a:r>
            <a:r>
              <a:rPr lang="en-US" sz="1400" dirty="0"/>
              <a:t> </a:t>
            </a:r>
            <a:r>
              <a:rPr lang="en-US" sz="1400" dirty="0" err="1"/>
              <a:t>și</a:t>
            </a:r>
            <a:r>
              <a:rPr lang="en-US" sz="1400" dirty="0"/>
              <a:t> </a:t>
            </a:r>
            <a:r>
              <a:rPr lang="en-US" sz="1400" dirty="0" err="1"/>
              <a:t>interes</a:t>
            </a:r>
            <a:r>
              <a:rPr lang="en-US" sz="1400" dirty="0"/>
              <a:t> ( stakeholders)</a:t>
            </a:r>
          </a:p>
          <a:p>
            <a:pPr marL="285750" indent="-285750">
              <a:buFont typeface="Arial" panose="020B0604020202020204" pitchFamily="34" charset="0"/>
              <a:buChar char="•"/>
            </a:pPr>
            <a:endParaRPr lang="en-US" sz="800" dirty="0"/>
          </a:p>
          <a:p>
            <a:pPr marL="285750" indent="-285750">
              <a:buFont typeface="Arial" panose="020B0604020202020204" pitchFamily="34" charset="0"/>
              <a:buChar char="•"/>
            </a:pPr>
            <a:r>
              <a:rPr lang="en-US" sz="1400" dirty="0" err="1"/>
              <a:t>Sfaturi</a:t>
            </a:r>
            <a:r>
              <a:rPr lang="en-US" sz="1400" dirty="0"/>
              <a:t> </a:t>
            </a:r>
            <a:r>
              <a:rPr lang="en-US" sz="1400" dirty="0" err="1"/>
              <a:t>pentru</a:t>
            </a:r>
            <a:r>
              <a:rPr lang="en-US" sz="1400" dirty="0"/>
              <a:t> </a:t>
            </a:r>
            <a:r>
              <a:rPr lang="en-US" sz="1400" dirty="0" err="1"/>
              <a:t>gestionarea</a:t>
            </a:r>
            <a:r>
              <a:rPr lang="en-US" sz="1400" dirty="0"/>
              <a:t> </a:t>
            </a:r>
            <a:r>
              <a:rPr lang="en-US" sz="1400" dirty="0" err="1"/>
              <a:t>părților</a:t>
            </a:r>
            <a:r>
              <a:rPr lang="en-US" sz="1400" dirty="0"/>
              <a:t> </a:t>
            </a:r>
            <a:r>
              <a:rPr lang="en-US" sz="1400" dirty="0" err="1"/>
              <a:t>interesate</a:t>
            </a:r>
            <a:endParaRPr lang="en-US" sz="1400" dirty="0"/>
          </a:p>
          <a:p>
            <a:pPr marL="285750" indent="-285750">
              <a:buFont typeface="Arial" panose="020B0604020202020204" pitchFamily="34" charset="0"/>
              <a:buChar char="•"/>
            </a:pPr>
            <a:endParaRPr lang="en-US" sz="800" dirty="0"/>
          </a:p>
          <a:p>
            <a:pPr marL="285750" indent="-285750">
              <a:buFont typeface="Arial" panose="020B0604020202020204" pitchFamily="34" charset="0"/>
              <a:buChar char="•"/>
            </a:pPr>
            <a:r>
              <a:rPr lang="en-US" sz="1400" dirty="0" err="1"/>
              <a:t>Exercițiu</a:t>
            </a:r>
            <a:r>
              <a:rPr lang="en-US" sz="1400" dirty="0"/>
              <a:t> </a:t>
            </a:r>
            <a:r>
              <a:rPr lang="en-US" sz="1400" dirty="0" err="1"/>
              <a:t>practic</a:t>
            </a:r>
            <a:r>
              <a:rPr lang="en-US" sz="1400" dirty="0"/>
              <a:t> - </a:t>
            </a:r>
            <a:r>
              <a:rPr lang="en-US" sz="1400" dirty="0" err="1"/>
              <a:t>identificarea</a:t>
            </a:r>
            <a:r>
              <a:rPr lang="en-US" sz="1400" dirty="0"/>
              <a:t> a 5 stakeholders </a:t>
            </a:r>
            <a:r>
              <a:rPr lang="en-US" sz="1400" dirty="0" err="1"/>
              <a:t>pentru</a:t>
            </a:r>
            <a:r>
              <a:rPr lang="en-US" sz="1400" dirty="0"/>
              <a:t> a </a:t>
            </a:r>
            <a:r>
              <a:rPr lang="en-US" sz="1400" dirty="0" err="1"/>
              <a:t>dezvolta</a:t>
            </a:r>
            <a:r>
              <a:rPr lang="en-US" sz="1400" dirty="0"/>
              <a:t> un </a:t>
            </a:r>
            <a:r>
              <a:rPr lang="en-US" sz="1400" dirty="0" err="1"/>
              <a:t>proiect</a:t>
            </a:r>
            <a:r>
              <a:rPr lang="en-US" sz="1400" dirty="0"/>
              <a:t> </a:t>
            </a:r>
            <a:r>
              <a:rPr lang="en-US" sz="1400" dirty="0" err="1"/>
              <a:t>internațional</a:t>
            </a:r>
            <a:r>
              <a:rPr lang="en-US" sz="1400" dirty="0"/>
              <a:t> care </a:t>
            </a:r>
            <a:r>
              <a:rPr lang="en-US" sz="1400" dirty="0" err="1"/>
              <a:t>sa</a:t>
            </a:r>
            <a:r>
              <a:rPr lang="en-US" sz="1400" dirty="0"/>
              <a:t> </a:t>
            </a:r>
            <a:r>
              <a:rPr lang="en-US" sz="1400" dirty="0" err="1"/>
              <a:t>vizeze</a:t>
            </a:r>
            <a:r>
              <a:rPr lang="en-US" sz="1400" dirty="0"/>
              <a:t> diverse </a:t>
            </a:r>
            <a:r>
              <a:rPr lang="en-US" sz="1400" dirty="0" err="1"/>
              <a:t>domenii</a:t>
            </a:r>
            <a:r>
              <a:rPr lang="en-US" sz="1400" dirty="0"/>
              <a:t> (</a:t>
            </a:r>
            <a:r>
              <a:rPr lang="en-US" sz="1400" dirty="0" err="1"/>
              <a:t>diminuarea</a:t>
            </a:r>
            <a:r>
              <a:rPr lang="en-US" sz="1400" dirty="0"/>
              <a:t> </a:t>
            </a:r>
            <a:r>
              <a:rPr lang="en-US" sz="1400" dirty="0" err="1"/>
              <a:t>fenomenului</a:t>
            </a:r>
            <a:r>
              <a:rPr lang="en-US" sz="1400" dirty="0"/>
              <a:t> de bullying, </a:t>
            </a:r>
            <a:r>
              <a:rPr lang="en-US" sz="1400" dirty="0" err="1"/>
              <a:t>absenteism</a:t>
            </a:r>
            <a:r>
              <a:rPr lang="en-US" sz="1400" dirty="0"/>
              <a:t>), </a:t>
            </a:r>
            <a:r>
              <a:rPr lang="en-US" sz="1400" dirty="0" err="1"/>
              <a:t>rolul</a:t>
            </a:r>
            <a:r>
              <a:rPr lang="en-US" sz="1400" dirty="0"/>
              <a:t> </a:t>
            </a:r>
            <a:r>
              <a:rPr lang="en-US" sz="1400" dirty="0" err="1"/>
              <a:t>acestora</a:t>
            </a:r>
            <a:r>
              <a:rPr lang="en-US" sz="1400" dirty="0"/>
              <a:t>, </a:t>
            </a:r>
            <a:r>
              <a:rPr lang="en-US" sz="1400" dirty="0" err="1"/>
              <a:t>interesul</a:t>
            </a:r>
            <a:r>
              <a:rPr lang="en-US" sz="1400" dirty="0"/>
              <a:t> </a:t>
            </a:r>
            <a:r>
              <a:rPr lang="en-US" sz="1400" dirty="0" err="1"/>
              <a:t>și</a:t>
            </a:r>
            <a:r>
              <a:rPr lang="en-US" sz="1400" dirty="0"/>
              <a:t> </a:t>
            </a:r>
            <a:r>
              <a:rPr lang="en-US" sz="1400" dirty="0" err="1"/>
              <a:t>influența</a:t>
            </a:r>
            <a:r>
              <a:rPr lang="en-US" sz="1400" dirty="0"/>
              <a:t> </a:t>
            </a:r>
            <a:r>
              <a:rPr lang="en-US" sz="1400" dirty="0" err="1"/>
              <a:t>exercitată</a:t>
            </a:r>
            <a:r>
              <a:rPr lang="en-US" sz="1400" dirty="0"/>
              <a:t>, </a:t>
            </a:r>
            <a:r>
              <a:rPr lang="en-US" sz="1400" dirty="0" err="1"/>
              <a:t>așteptările</a:t>
            </a:r>
            <a:r>
              <a:rPr lang="en-US" sz="1400" dirty="0"/>
              <a:t>.</a:t>
            </a:r>
          </a:p>
        </p:txBody>
      </p:sp>
      <p:pic>
        <p:nvPicPr>
          <p:cNvPr id="3" name="Picture 2">
            <a:extLst>
              <a:ext uri="{FF2B5EF4-FFF2-40B4-BE49-F238E27FC236}">
                <a16:creationId xmlns:a16="http://schemas.microsoft.com/office/drawing/2014/main" id="{7561DF85-4549-96CC-40C7-0A2E57664141}"/>
              </a:ext>
            </a:extLst>
          </p:cNvPr>
          <p:cNvPicPr>
            <a:picLocks noChangeAspect="1"/>
          </p:cNvPicPr>
          <p:nvPr/>
        </p:nvPicPr>
        <p:blipFill>
          <a:blip r:embed="rId3"/>
          <a:stretch>
            <a:fillRect/>
          </a:stretch>
        </p:blipFill>
        <p:spPr>
          <a:xfrm>
            <a:off x="4625955" y="18763"/>
            <a:ext cx="4352921" cy="1130873"/>
          </a:xfrm>
          <a:prstGeom prst="rect">
            <a:avLst/>
          </a:prstGeom>
        </p:spPr>
      </p:pic>
      <p:pic>
        <p:nvPicPr>
          <p:cNvPr id="6" name="Picture 5">
            <a:extLst>
              <a:ext uri="{FF2B5EF4-FFF2-40B4-BE49-F238E27FC236}">
                <a16:creationId xmlns:a16="http://schemas.microsoft.com/office/drawing/2014/main" id="{9D432873-4CD6-6F19-2764-4D4E236CCE91}"/>
              </a:ext>
            </a:extLst>
          </p:cNvPr>
          <p:cNvPicPr>
            <a:picLocks noChangeAspect="1"/>
          </p:cNvPicPr>
          <p:nvPr/>
        </p:nvPicPr>
        <p:blipFill>
          <a:blip r:embed="rId4"/>
          <a:stretch>
            <a:fillRect/>
          </a:stretch>
        </p:blipFill>
        <p:spPr>
          <a:xfrm>
            <a:off x="8353445" y="-39689"/>
            <a:ext cx="3657600" cy="2342133"/>
          </a:xfrm>
          <a:prstGeom prst="rect">
            <a:avLst/>
          </a:prstGeom>
        </p:spPr>
      </p:pic>
      <p:pic>
        <p:nvPicPr>
          <p:cNvPr id="10" name="Picture 9">
            <a:extLst>
              <a:ext uri="{FF2B5EF4-FFF2-40B4-BE49-F238E27FC236}">
                <a16:creationId xmlns:a16="http://schemas.microsoft.com/office/drawing/2014/main" id="{98E131A6-DA82-276B-966E-6FB502D0D507}"/>
              </a:ext>
            </a:extLst>
          </p:cNvPr>
          <p:cNvPicPr>
            <a:picLocks noChangeAspect="1"/>
          </p:cNvPicPr>
          <p:nvPr/>
        </p:nvPicPr>
        <p:blipFill>
          <a:blip r:embed="rId5"/>
          <a:stretch>
            <a:fillRect/>
          </a:stretch>
        </p:blipFill>
        <p:spPr>
          <a:xfrm>
            <a:off x="3898900" y="3738822"/>
            <a:ext cx="4200546" cy="2518275"/>
          </a:xfrm>
          <a:prstGeom prst="rect">
            <a:avLst/>
          </a:prstGeom>
        </p:spPr>
      </p:pic>
      <p:pic>
        <p:nvPicPr>
          <p:cNvPr id="12" name="Picture 11">
            <a:extLst>
              <a:ext uri="{FF2B5EF4-FFF2-40B4-BE49-F238E27FC236}">
                <a16:creationId xmlns:a16="http://schemas.microsoft.com/office/drawing/2014/main" id="{E71ED210-D267-0007-A4C2-9A3DE5AE6264}"/>
              </a:ext>
            </a:extLst>
          </p:cNvPr>
          <p:cNvPicPr>
            <a:picLocks noChangeAspect="1"/>
          </p:cNvPicPr>
          <p:nvPr/>
        </p:nvPicPr>
        <p:blipFill>
          <a:blip r:embed="rId6"/>
          <a:stretch>
            <a:fillRect/>
          </a:stretch>
        </p:blipFill>
        <p:spPr>
          <a:xfrm>
            <a:off x="155553" y="3491742"/>
            <a:ext cx="3657602" cy="2765355"/>
          </a:xfrm>
          <a:prstGeom prst="rect">
            <a:avLst/>
          </a:prstGeom>
        </p:spPr>
      </p:pic>
      <p:pic>
        <p:nvPicPr>
          <p:cNvPr id="4" name="Picture 3">
            <a:extLst>
              <a:ext uri="{FF2B5EF4-FFF2-40B4-BE49-F238E27FC236}">
                <a16:creationId xmlns:a16="http://schemas.microsoft.com/office/drawing/2014/main" id="{AAF776B4-AFBC-4082-8AD4-21F092A5BD79}"/>
              </a:ext>
            </a:extLst>
          </p:cNvPr>
          <p:cNvPicPr>
            <a:picLocks noChangeAspect="1"/>
          </p:cNvPicPr>
          <p:nvPr/>
        </p:nvPicPr>
        <p:blipFill>
          <a:blip r:embed="rId7"/>
          <a:stretch>
            <a:fillRect/>
          </a:stretch>
        </p:blipFill>
        <p:spPr>
          <a:xfrm>
            <a:off x="10032465" y="3917221"/>
            <a:ext cx="2003982" cy="2161476"/>
          </a:xfrm>
          <a:prstGeom prst="rect">
            <a:avLst/>
          </a:prstGeom>
        </p:spPr>
      </p:pic>
    </p:spTree>
    <p:extLst>
      <p:ext uri="{BB962C8B-B14F-4D97-AF65-F5344CB8AC3E}">
        <p14:creationId xmlns:p14="http://schemas.microsoft.com/office/powerpoint/2010/main" val="38663165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3AA68-D33B-97AA-FDF3-E7AC0A7465DF}"/>
              </a:ext>
            </a:extLst>
          </p:cNvPr>
          <p:cNvSpPr>
            <a:spLocks noGrp="1"/>
          </p:cNvSpPr>
          <p:nvPr>
            <p:ph type="title"/>
          </p:nvPr>
        </p:nvSpPr>
        <p:spPr>
          <a:xfrm>
            <a:off x="609600" y="203200"/>
            <a:ext cx="6192816" cy="762000"/>
          </a:xfrm>
        </p:spPr>
        <p:txBody>
          <a:bodyPr>
            <a:noAutofit/>
          </a:bodyPr>
          <a:lstStyle/>
          <a:p>
            <a:r>
              <a:rPr lang="en-US" sz="3200" dirty="0" err="1"/>
              <a:t>Ziua</a:t>
            </a:r>
            <a:r>
              <a:rPr lang="en-US" sz="3200" dirty="0"/>
              <a:t> 2 – 23. 04. 2024</a:t>
            </a:r>
          </a:p>
        </p:txBody>
      </p:sp>
      <p:pic>
        <p:nvPicPr>
          <p:cNvPr id="1026" name="Picture 2" descr="Ar putea fi o imagine cu prăjitură crumble, babka, ceaşcă de cafea şi text">
            <a:extLst>
              <a:ext uri="{FF2B5EF4-FFF2-40B4-BE49-F238E27FC236}">
                <a16:creationId xmlns:a16="http://schemas.microsoft.com/office/drawing/2014/main" id="{49FE33A5-3749-749D-9D6C-A2FD0D22BFA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3706008" y="2701925"/>
            <a:ext cx="4599517" cy="344963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EAC60AD0-1874-C1FA-90D3-E72CCA72DE90}"/>
              </a:ext>
            </a:extLst>
          </p:cNvPr>
          <p:cNvPicPr>
            <a:picLocks noChangeAspect="1"/>
          </p:cNvPicPr>
          <p:nvPr/>
        </p:nvPicPr>
        <p:blipFill>
          <a:blip r:embed="rId3"/>
          <a:stretch>
            <a:fillRect/>
          </a:stretch>
        </p:blipFill>
        <p:spPr>
          <a:xfrm>
            <a:off x="8543922" y="965200"/>
            <a:ext cx="3413871" cy="2232266"/>
          </a:xfrm>
          <a:prstGeom prst="rect">
            <a:avLst/>
          </a:prstGeom>
        </p:spPr>
      </p:pic>
      <p:sp>
        <p:nvSpPr>
          <p:cNvPr id="9" name="TextBox 8">
            <a:extLst>
              <a:ext uri="{FF2B5EF4-FFF2-40B4-BE49-F238E27FC236}">
                <a16:creationId xmlns:a16="http://schemas.microsoft.com/office/drawing/2014/main" id="{6573D399-E4A2-3133-B2AD-AA9D4FA664B8}"/>
              </a:ext>
            </a:extLst>
          </p:cNvPr>
          <p:cNvSpPr txBox="1"/>
          <p:nvPr/>
        </p:nvSpPr>
        <p:spPr>
          <a:xfrm>
            <a:off x="0" y="1069444"/>
            <a:ext cx="7900203" cy="1138773"/>
          </a:xfrm>
          <a:prstGeom prst="rect">
            <a:avLst/>
          </a:prstGeom>
          <a:noFill/>
        </p:spPr>
        <p:txBody>
          <a:bodyPr wrap="square">
            <a:spAutoFit/>
          </a:bodyPr>
          <a:lstStyle/>
          <a:p>
            <a:pPr marL="285750" indent="-285750">
              <a:buFont typeface="Arial" panose="020B0604020202020204" pitchFamily="34" charset="0"/>
              <a:buChar char="•"/>
            </a:pPr>
            <a:r>
              <a:rPr lang="en-US" sz="1400" dirty="0" err="1"/>
              <a:t>Elemente</a:t>
            </a:r>
            <a:r>
              <a:rPr lang="en-US" sz="1400" dirty="0"/>
              <a:t> de </a:t>
            </a:r>
            <a:r>
              <a:rPr lang="en-US" sz="1400" dirty="0" err="1"/>
              <a:t>teorie</a:t>
            </a:r>
            <a:r>
              <a:rPr lang="en-US" sz="1400" dirty="0"/>
              <a:t>: </a:t>
            </a:r>
            <a:r>
              <a:rPr lang="en-US" sz="1400" dirty="0" err="1"/>
              <a:t>planul</a:t>
            </a:r>
            <a:r>
              <a:rPr lang="en-US" sz="1400" dirty="0"/>
              <a:t> </a:t>
            </a:r>
            <a:r>
              <a:rPr lang="en-US" sz="1400" dirty="0" err="1"/>
              <a:t>gestionarii</a:t>
            </a:r>
            <a:r>
              <a:rPr lang="en-US" sz="1400" dirty="0"/>
              <a:t> </a:t>
            </a:r>
            <a:r>
              <a:rPr lang="en-US" sz="1400" dirty="0" err="1"/>
              <a:t>comunicarii</a:t>
            </a:r>
            <a:r>
              <a:rPr lang="en-US" sz="1400" dirty="0"/>
              <a:t> ( </a:t>
            </a:r>
            <a:r>
              <a:rPr lang="en-US" sz="1400" dirty="0" err="1"/>
              <a:t>ce</a:t>
            </a:r>
            <a:r>
              <a:rPr lang="en-US" sz="1400" dirty="0"/>
              <a:t>, cui, scop, cand, </a:t>
            </a:r>
            <a:r>
              <a:rPr lang="en-US" sz="1400" dirty="0" err="1"/>
              <a:t>tipul</a:t>
            </a:r>
            <a:r>
              <a:rPr lang="en-US" sz="1400" dirty="0"/>
              <a:t>/</a:t>
            </a:r>
            <a:r>
              <a:rPr lang="en-US" sz="1400" dirty="0" err="1"/>
              <a:t>metoda</a:t>
            </a:r>
            <a:r>
              <a:rPr lang="en-US" sz="1400" dirty="0"/>
              <a:t>), </a:t>
            </a:r>
            <a:r>
              <a:rPr lang="en-US" sz="1400" dirty="0" err="1"/>
              <a:t>etapele</a:t>
            </a:r>
            <a:r>
              <a:rPr lang="en-US" sz="1400" dirty="0"/>
              <a:t> </a:t>
            </a:r>
            <a:r>
              <a:rPr lang="en-US" sz="1400" dirty="0" err="1"/>
              <a:t>implementării</a:t>
            </a:r>
            <a:r>
              <a:rPr lang="en-US" sz="1400" dirty="0"/>
              <a:t> </a:t>
            </a:r>
            <a:r>
              <a:rPr lang="en-US" sz="1400" dirty="0" err="1"/>
              <a:t>unui</a:t>
            </a:r>
            <a:r>
              <a:rPr lang="en-US" sz="1400" dirty="0"/>
              <a:t> </a:t>
            </a:r>
            <a:r>
              <a:rPr lang="en-US" sz="1400" dirty="0" err="1"/>
              <a:t>proiect</a:t>
            </a:r>
            <a:endParaRPr lang="en-US" sz="1400" dirty="0"/>
          </a:p>
          <a:p>
            <a:endParaRPr lang="en-US" sz="800" dirty="0"/>
          </a:p>
          <a:p>
            <a:pPr marL="285750" indent="-285750">
              <a:buFont typeface="Arial" panose="020B0604020202020204" pitchFamily="34" charset="0"/>
              <a:buChar char="•"/>
            </a:pPr>
            <a:r>
              <a:rPr lang="en-US" sz="1400" dirty="0" err="1"/>
              <a:t>Eveniment</a:t>
            </a:r>
            <a:r>
              <a:rPr lang="en-US" sz="1400" dirty="0"/>
              <a:t> intercultural - </a:t>
            </a:r>
            <a:r>
              <a:rPr lang="en-US" sz="1400" dirty="0" err="1"/>
              <a:t>prezentarea</a:t>
            </a:r>
            <a:r>
              <a:rPr lang="en-US" sz="1400" dirty="0"/>
              <a:t> </a:t>
            </a:r>
            <a:r>
              <a:rPr lang="en-US" sz="1400" dirty="0" err="1"/>
              <a:t>specificului</a:t>
            </a:r>
            <a:r>
              <a:rPr lang="en-US" sz="1400" dirty="0"/>
              <a:t> </a:t>
            </a:r>
            <a:r>
              <a:rPr lang="en-US" sz="1400" dirty="0" err="1"/>
              <a:t>național</a:t>
            </a:r>
            <a:r>
              <a:rPr lang="en-US" sz="1400" dirty="0"/>
              <a:t> al </a:t>
            </a:r>
            <a:r>
              <a:rPr lang="en-US" sz="1400" dirty="0" err="1"/>
              <a:t>fiecărei</a:t>
            </a:r>
            <a:r>
              <a:rPr lang="en-US" sz="1400" dirty="0"/>
              <a:t> </a:t>
            </a:r>
            <a:r>
              <a:rPr lang="en-US" sz="1400" dirty="0" err="1"/>
              <a:t>țări</a:t>
            </a:r>
            <a:r>
              <a:rPr lang="en-US" sz="1400" dirty="0"/>
              <a:t>, al </a:t>
            </a:r>
            <a:r>
              <a:rPr lang="en-US" sz="1400" dirty="0" err="1"/>
              <a:t>identității</a:t>
            </a:r>
            <a:r>
              <a:rPr lang="en-US" sz="1400" dirty="0"/>
              <a:t> </a:t>
            </a:r>
            <a:r>
              <a:rPr lang="en-US" sz="1400" dirty="0" err="1"/>
              <a:t>culturale</a:t>
            </a:r>
            <a:r>
              <a:rPr lang="en-US" sz="1400" dirty="0"/>
              <a:t>, a </a:t>
            </a:r>
            <a:r>
              <a:rPr lang="en-US" sz="1400" dirty="0" err="1"/>
              <a:t>sistemului</a:t>
            </a:r>
            <a:r>
              <a:rPr lang="en-US" sz="1400" dirty="0"/>
              <a:t> de </a:t>
            </a:r>
            <a:r>
              <a:rPr lang="en-US" sz="1400" dirty="0" err="1"/>
              <a:t>invatamant</a:t>
            </a:r>
            <a:r>
              <a:rPr lang="ro-RO" sz="1400" dirty="0"/>
              <a:t>  ( Grecia, Italia, Malta, Romania</a:t>
            </a:r>
            <a:r>
              <a:rPr lang="ro-RO" dirty="0"/>
              <a:t>)</a:t>
            </a:r>
            <a:endParaRPr lang="en-US" dirty="0"/>
          </a:p>
        </p:txBody>
      </p:sp>
      <p:pic>
        <p:nvPicPr>
          <p:cNvPr id="10" name="Picture 9">
            <a:extLst>
              <a:ext uri="{FF2B5EF4-FFF2-40B4-BE49-F238E27FC236}">
                <a16:creationId xmlns:a16="http://schemas.microsoft.com/office/drawing/2014/main" id="{D81C244D-9C72-4123-A9AB-62F5BCACC660}"/>
              </a:ext>
            </a:extLst>
          </p:cNvPr>
          <p:cNvPicPr>
            <a:picLocks noChangeAspect="1"/>
          </p:cNvPicPr>
          <p:nvPr/>
        </p:nvPicPr>
        <p:blipFill>
          <a:blip r:embed="rId4"/>
          <a:stretch>
            <a:fillRect/>
          </a:stretch>
        </p:blipFill>
        <p:spPr>
          <a:xfrm>
            <a:off x="4191001" y="-60593"/>
            <a:ext cx="4352921" cy="1025793"/>
          </a:xfrm>
          <a:prstGeom prst="rect">
            <a:avLst/>
          </a:prstGeom>
        </p:spPr>
      </p:pic>
      <p:pic>
        <p:nvPicPr>
          <p:cNvPr id="13" name="Picture 12">
            <a:extLst>
              <a:ext uri="{FF2B5EF4-FFF2-40B4-BE49-F238E27FC236}">
                <a16:creationId xmlns:a16="http://schemas.microsoft.com/office/drawing/2014/main" id="{360D46B5-3D03-5FA9-EF5E-414570F47B07}"/>
              </a:ext>
            </a:extLst>
          </p:cNvPr>
          <p:cNvPicPr>
            <a:picLocks noChangeAspect="1"/>
          </p:cNvPicPr>
          <p:nvPr/>
        </p:nvPicPr>
        <p:blipFill>
          <a:blip r:embed="rId5"/>
          <a:stretch>
            <a:fillRect/>
          </a:stretch>
        </p:blipFill>
        <p:spPr>
          <a:xfrm>
            <a:off x="53740" y="2398423"/>
            <a:ext cx="3836177" cy="2877133"/>
          </a:xfrm>
          <a:prstGeom prst="rect">
            <a:avLst/>
          </a:prstGeom>
        </p:spPr>
      </p:pic>
      <p:pic>
        <p:nvPicPr>
          <p:cNvPr id="3" name="Picture 2">
            <a:extLst>
              <a:ext uri="{FF2B5EF4-FFF2-40B4-BE49-F238E27FC236}">
                <a16:creationId xmlns:a16="http://schemas.microsoft.com/office/drawing/2014/main" id="{C2CD30A4-2874-4B7A-892F-8A6B098D76F3}"/>
              </a:ext>
            </a:extLst>
          </p:cNvPr>
          <p:cNvPicPr>
            <a:picLocks noChangeAspect="1"/>
          </p:cNvPicPr>
          <p:nvPr/>
        </p:nvPicPr>
        <p:blipFill>
          <a:blip r:embed="rId6"/>
          <a:stretch>
            <a:fillRect/>
          </a:stretch>
        </p:blipFill>
        <p:spPr>
          <a:xfrm>
            <a:off x="9917702" y="4615391"/>
            <a:ext cx="1798907" cy="1940284"/>
          </a:xfrm>
          <a:prstGeom prst="rect">
            <a:avLst/>
          </a:prstGeom>
        </p:spPr>
      </p:pic>
    </p:spTree>
    <p:extLst>
      <p:ext uri="{BB962C8B-B14F-4D97-AF65-F5344CB8AC3E}">
        <p14:creationId xmlns:p14="http://schemas.microsoft.com/office/powerpoint/2010/main" val="19938278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3AA68-D33B-97AA-FDF3-E7AC0A7465DF}"/>
              </a:ext>
            </a:extLst>
          </p:cNvPr>
          <p:cNvSpPr>
            <a:spLocks noGrp="1"/>
          </p:cNvSpPr>
          <p:nvPr>
            <p:ph type="title"/>
          </p:nvPr>
        </p:nvSpPr>
        <p:spPr>
          <a:xfrm>
            <a:off x="609600" y="203200"/>
            <a:ext cx="6192816" cy="762000"/>
          </a:xfrm>
        </p:spPr>
        <p:txBody>
          <a:bodyPr>
            <a:noAutofit/>
          </a:bodyPr>
          <a:lstStyle/>
          <a:p>
            <a:r>
              <a:rPr lang="en-US" sz="3200" dirty="0" err="1"/>
              <a:t>Ziua</a:t>
            </a:r>
            <a:r>
              <a:rPr lang="en-US" sz="3200" dirty="0"/>
              <a:t> </a:t>
            </a:r>
            <a:r>
              <a:rPr lang="ro-RO" sz="3200" dirty="0"/>
              <a:t>3</a:t>
            </a:r>
            <a:r>
              <a:rPr lang="en-US" sz="3200" dirty="0"/>
              <a:t> – 2</a:t>
            </a:r>
            <a:r>
              <a:rPr lang="ro-RO" sz="3200" dirty="0"/>
              <a:t>4</a:t>
            </a:r>
            <a:r>
              <a:rPr lang="en-US" sz="3200" dirty="0"/>
              <a:t>. 04. 2024</a:t>
            </a:r>
          </a:p>
        </p:txBody>
      </p:sp>
      <p:sp>
        <p:nvSpPr>
          <p:cNvPr id="3" name="Content Placeholder 2">
            <a:extLst>
              <a:ext uri="{FF2B5EF4-FFF2-40B4-BE49-F238E27FC236}">
                <a16:creationId xmlns:a16="http://schemas.microsoft.com/office/drawing/2014/main" id="{79442014-04DD-0989-CBBF-EC3775BD1659}"/>
              </a:ext>
            </a:extLst>
          </p:cNvPr>
          <p:cNvSpPr>
            <a:spLocks noGrp="1"/>
          </p:cNvSpPr>
          <p:nvPr>
            <p:ph idx="1"/>
          </p:nvPr>
        </p:nvSpPr>
        <p:spPr>
          <a:xfrm>
            <a:off x="385784" y="965201"/>
            <a:ext cx="6192816" cy="2057399"/>
          </a:xfrm>
        </p:spPr>
        <p:txBody>
          <a:bodyPr>
            <a:normAutofit fontScale="92500" lnSpcReduction="10000"/>
          </a:bodyPr>
          <a:lstStyle/>
          <a:p>
            <a:r>
              <a:rPr lang="en-US" dirty="0"/>
              <a:t> </a:t>
            </a:r>
            <a:r>
              <a:rPr lang="ro-RO" cap="none" dirty="0"/>
              <a:t>Efecte ale problemei în cazul în care nu se intervine/ nu se implementeaza proiectul. </a:t>
            </a:r>
          </a:p>
          <a:p>
            <a:r>
              <a:rPr lang="ro-RO" cap="none" dirty="0"/>
              <a:t>Formularea scopului unui proiect</a:t>
            </a:r>
          </a:p>
          <a:p>
            <a:r>
              <a:rPr lang="ro-RO" cap="none" dirty="0"/>
              <a:t>Project Management</a:t>
            </a:r>
          </a:p>
          <a:p>
            <a:r>
              <a:rPr lang="ro-RO" cap="none" dirty="0"/>
              <a:t>Rezultate și impact in urma implementarii unui proiect</a:t>
            </a:r>
          </a:p>
        </p:txBody>
      </p:sp>
      <p:pic>
        <p:nvPicPr>
          <p:cNvPr id="10" name="Picture 9">
            <a:extLst>
              <a:ext uri="{FF2B5EF4-FFF2-40B4-BE49-F238E27FC236}">
                <a16:creationId xmlns:a16="http://schemas.microsoft.com/office/drawing/2014/main" id="{D81C244D-9C72-4123-A9AB-62F5BCACC660}"/>
              </a:ext>
            </a:extLst>
          </p:cNvPr>
          <p:cNvPicPr>
            <a:picLocks noChangeAspect="1"/>
          </p:cNvPicPr>
          <p:nvPr/>
        </p:nvPicPr>
        <p:blipFill>
          <a:blip r:embed="rId2"/>
          <a:stretch>
            <a:fillRect/>
          </a:stretch>
        </p:blipFill>
        <p:spPr>
          <a:xfrm>
            <a:off x="4191001" y="-60593"/>
            <a:ext cx="4352921" cy="1025793"/>
          </a:xfrm>
          <a:prstGeom prst="rect">
            <a:avLst/>
          </a:prstGeom>
        </p:spPr>
      </p:pic>
      <p:pic>
        <p:nvPicPr>
          <p:cNvPr id="4" name="Content Placeholder 6">
            <a:extLst>
              <a:ext uri="{FF2B5EF4-FFF2-40B4-BE49-F238E27FC236}">
                <a16:creationId xmlns:a16="http://schemas.microsoft.com/office/drawing/2014/main" id="{859D92E2-3DD6-459A-1815-E895F98B61FF}"/>
              </a:ext>
            </a:extLst>
          </p:cNvPr>
          <p:cNvPicPr>
            <a:picLocks noChangeAspect="1"/>
          </p:cNvPicPr>
          <p:nvPr/>
        </p:nvPicPr>
        <p:blipFill>
          <a:blip r:embed="rId3"/>
          <a:stretch>
            <a:fillRect/>
          </a:stretch>
        </p:blipFill>
        <p:spPr>
          <a:xfrm>
            <a:off x="4191001" y="3481532"/>
            <a:ext cx="2633684" cy="2430064"/>
          </a:xfrm>
          <a:prstGeom prst="rect">
            <a:avLst/>
          </a:prstGeom>
        </p:spPr>
      </p:pic>
      <p:pic>
        <p:nvPicPr>
          <p:cNvPr id="5" name="Picture 4">
            <a:extLst>
              <a:ext uri="{FF2B5EF4-FFF2-40B4-BE49-F238E27FC236}">
                <a16:creationId xmlns:a16="http://schemas.microsoft.com/office/drawing/2014/main" id="{285F3630-9303-092A-8090-7E8326CD94AA}"/>
              </a:ext>
            </a:extLst>
          </p:cNvPr>
          <p:cNvPicPr>
            <a:picLocks noChangeAspect="1"/>
          </p:cNvPicPr>
          <p:nvPr/>
        </p:nvPicPr>
        <p:blipFill>
          <a:blip r:embed="rId4"/>
          <a:stretch>
            <a:fillRect/>
          </a:stretch>
        </p:blipFill>
        <p:spPr>
          <a:xfrm>
            <a:off x="161968" y="3149600"/>
            <a:ext cx="3622632" cy="3093929"/>
          </a:xfrm>
          <a:prstGeom prst="rect">
            <a:avLst/>
          </a:prstGeom>
        </p:spPr>
      </p:pic>
      <p:pic>
        <p:nvPicPr>
          <p:cNvPr id="19" name="Picture 18">
            <a:extLst>
              <a:ext uri="{FF2B5EF4-FFF2-40B4-BE49-F238E27FC236}">
                <a16:creationId xmlns:a16="http://schemas.microsoft.com/office/drawing/2014/main" id="{51BC15C3-8035-B08C-FC67-D14346EC44CF}"/>
              </a:ext>
            </a:extLst>
          </p:cNvPr>
          <p:cNvPicPr>
            <a:picLocks noChangeAspect="1"/>
          </p:cNvPicPr>
          <p:nvPr/>
        </p:nvPicPr>
        <p:blipFill>
          <a:blip r:embed="rId5"/>
          <a:stretch>
            <a:fillRect/>
          </a:stretch>
        </p:blipFill>
        <p:spPr>
          <a:xfrm>
            <a:off x="6985001" y="818224"/>
            <a:ext cx="4597399" cy="5093372"/>
          </a:xfrm>
          <a:prstGeom prst="rect">
            <a:avLst/>
          </a:prstGeom>
        </p:spPr>
      </p:pic>
      <p:pic>
        <p:nvPicPr>
          <p:cNvPr id="6" name="Picture 5">
            <a:extLst>
              <a:ext uri="{FF2B5EF4-FFF2-40B4-BE49-F238E27FC236}">
                <a16:creationId xmlns:a16="http://schemas.microsoft.com/office/drawing/2014/main" id="{42B9024A-5D2E-4C72-9773-D15F51E89F5C}"/>
              </a:ext>
            </a:extLst>
          </p:cNvPr>
          <p:cNvPicPr>
            <a:picLocks noChangeAspect="1"/>
          </p:cNvPicPr>
          <p:nvPr/>
        </p:nvPicPr>
        <p:blipFill>
          <a:blip r:embed="rId6"/>
          <a:stretch>
            <a:fillRect/>
          </a:stretch>
        </p:blipFill>
        <p:spPr>
          <a:xfrm>
            <a:off x="10923259" y="0"/>
            <a:ext cx="1065542" cy="1149284"/>
          </a:xfrm>
          <a:prstGeom prst="rect">
            <a:avLst/>
          </a:prstGeom>
        </p:spPr>
      </p:pic>
    </p:spTree>
    <p:extLst>
      <p:ext uri="{BB962C8B-B14F-4D97-AF65-F5344CB8AC3E}">
        <p14:creationId xmlns:p14="http://schemas.microsoft.com/office/powerpoint/2010/main" val="5325565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3AA68-D33B-97AA-FDF3-E7AC0A7465DF}"/>
              </a:ext>
            </a:extLst>
          </p:cNvPr>
          <p:cNvSpPr>
            <a:spLocks noGrp="1"/>
          </p:cNvSpPr>
          <p:nvPr>
            <p:ph type="title"/>
          </p:nvPr>
        </p:nvSpPr>
        <p:spPr>
          <a:xfrm>
            <a:off x="609600" y="203200"/>
            <a:ext cx="6192816" cy="762000"/>
          </a:xfrm>
        </p:spPr>
        <p:txBody>
          <a:bodyPr>
            <a:noAutofit/>
          </a:bodyPr>
          <a:lstStyle/>
          <a:p>
            <a:r>
              <a:rPr lang="en-US" sz="3200" dirty="0" err="1"/>
              <a:t>Ziua</a:t>
            </a:r>
            <a:r>
              <a:rPr lang="en-US" sz="3200" dirty="0"/>
              <a:t> </a:t>
            </a:r>
            <a:r>
              <a:rPr lang="ro-RO" sz="3200" dirty="0"/>
              <a:t>3</a:t>
            </a:r>
            <a:r>
              <a:rPr lang="en-US" sz="3200" dirty="0"/>
              <a:t> – 2</a:t>
            </a:r>
            <a:r>
              <a:rPr lang="ro-RO" sz="3200" dirty="0"/>
              <a:t>4</a:t>
            </a:r>
            <a:r>
              <a:rPr lang="en-US" sz="3200" dirty="0"/>
              <a:t>. 04. 2024</a:t>
            </a:r>
          </a:p>
        </p:txBody>
      </p:sp>
      <p:sp>
        <p:nvSpPr>
          <p:cNvPr id="3" name="Content Placeholder 2">
            <a:extLst>
              <a:ext uri="{FF2B5EF4-FFF2-40B4-BE49-F238E27FC236}">
                <a16:creationId xmlns:a16="http://schemas.microsoft.com/office/drawing/2014/main" id="{79442014-04DD-0989-CBBF-EC3775BD1659}"/>
              </a:ext>
            </a:extLst>
          </p:cNvPr>
          <p:cNvSpPr>
            <a:spLocks noGrp="1"/>
          </p:cNvSpPr>
          <p:nvPr>
            <p:ph idx="1"/>
          </p:nvPr>
        </p:nvSpPr>
        <p:spPr>
          <a:xfrm>
            <a:off x="385784" y="965201"/>
            <a:ext cx="6192816" cy="1473199"/>
          </a:xfrm>
        </p:spPr>
        <p:txBody>
          <a:bodyPr/>
          <a:lstStyle/>
          <a:p>
            <a:r>
              <a:rPr lang="en-US" dirty="0"/>
              <a:t> </a:t>
            </a:r>
            <a:r>
              <a:rPr lang="ro-RO" sz="1600" cap="none" dirty="0"/>
              <a:t>Metoda Problem Tree. Exercitiu practic</a:t>
            </a:r>
            <a:endParaRPr lang="en-US" sz="1600" cap="none" dirty="0"/>
          </a:p>
          <a:p>
            <a:r>
              <a:rPr lang="ro-RO" sz="1600" cap="none" dirty="0"/>
              <a:t>Diseminarea rezultatelor unui proiect ( grup ținta, cum, unde, de ce, metoda evaluării, dovada - portofoliul) </a:t>
            </a:r>
          </a:p>
        </p:txBody>
      </p:sp>
      <p:pic>
        <p:nvPicPr>
          <p:cNvPr id="7" name="Picture 6">
            <a:extLst>
              <a:ext uri="{FF2B5EF4-FFF2-40B4-BE49-F238E27FC236}">
                <a16:creationId xmlns:a16="http://schemas.microsoft.com/office/drawing/2014/main" id="{C363E125-EAD9-EA9E-96BD-5AC9FB645EAF}"/>
              </a:ext>
            </a:extLst>
          </p:cNvPr>
          <p:cNvPicPr>
            <a:picLocks noChangeAspect="1"/>
          </p:cNvPicPr>
          <p:nvPr/>
        </p:nvPicPr>
        <p:blipFill>
          <a:blip r:embed="rId2"/>
          <a:stretch>
            <a:fillRect/>
          </a:stretch>
        </p:blipFill>
        <p:spPr>
          <a:xfrm>
            <a:off x="6578600" y="1847489"/>
            <a:ext cx="3564743" cy="4118649"/>
          </a:xfrm>
          <a:prstGeom prst="rect">
            <a:avLst/>
          </a:prstGeom>
        </p:spPr>
      </p:pic>
      <p:pic>
        <p:nvPicPr>
          <p:cNvPr id="14" name="Picture 13">
            <a:extLst>
              <a:ext uri="{FF2B5EF4-FFF2-40B4-BE49-F238E27FC236}">
                <a16:creationId xmlns:a16="http://schemas.microsoft.com/office/drawing/2014/main" id="{42153B4E-DFDC-C4B1-1D23-70B8707FC6A0}"/>
              </a:ext>
            </a:extLst>
          </p:cNvPr>
          <p:cNvPicPr>
            <a:picLocks noChangeAspect="1"/>
          </p:cNvPicPr>
          <p:nvPr/>
        </p:nvPicPr>
        <p:blipFill>
          <a:blip r:embed="rId3"/>
          <a:stretch>
            <a:fillRect/>
          </a:stretch>
        </p:blipFill>
        <p:spPr>
          <a:xfrm>
            <a:off x="1304989" y="2632511"/>
            <a:ext cx="4003611" cy="2796908"/>
          </a:xfrm>
          <a:prstGeom prst="rect">
            <a:avLst/>
          </a:prstGeom>
        </p:spPr>
      </p:pic>
      <p:pic>
        <p:nvPicPr>
          <p:cNvPr id="15" name="Picture 14">
            <a:extLst>
              <a:ext uri="{FF2B5EF4-FFF2-40B4-BE49-F238E27FC236}">
                <a16:creationId xmlns:a16="http://schemas.microsoft.com/office/drawing/2014/main" id="{5A743A8F-03AB-50B6-FA2B-9E1B7BE73032}"/>
              </a:ext>
            </a:extLst>
          </p:cNvPr>
          <p:cNvPicPr>
            <a:picLocks noChangeAspect="1"/>
          </p:cNvPicPr>
          <p:nvPr/>
        </p:nvPicPr>
        <p:blipFill>
          <a:blip r:embed="rId4"/>
          <a:stretch>
            <a:fillRect/>
          </a:stretch>
        </p:blipFill>
        <p:spPr>
          <a:xfrm>
            <a:off x="4094194" y="-40422"/>
            <a:ext cx="3484595" cy="1024217"/>
          </a:xfrm>
          <a:prstGeom prst="rect">
            <a:avLst/>
          </a:prstGeom>
        </p:spPr>
      </p:pic>
      <p:pic>
        <p:nvPicPr>
          <p:cNvPr id="4" name="Picture 3">
            <a:extLst>
              <a:ext uri="{FF2B5EF4-FFF2-40B4-BE49-F238E27FC236}">
                <a16:creationId xmlns:a16="http://schemas.microsoft.com/office/drawing/2014/main" id="{924DC100-DA90-44E9-9856-92010F8D380E}"/>
              </a:ext>
            </a:extLst>
          </p:cNvPr>
          <p:cNvPicPr>
            <a:picLocks noChangeAspect="1"/>
          </p:cNvPicPr>
          <p:nvPr/>
        </p:nvPicPr>
        <p:blipFill>
          <a:blip r:embed="rId5"/>
          <a:stretch>
            <a:fillRect/>
          </a:stretch>
        </p:blipFill>
        <p:spPr>
          <a:xfrm>
            <a:off x="10287010" y="140124"/>
            <a:ext cx="1564395" cy="1687342"/>
          </a:xfrm>
          <a:prstGeom prst="rect">
            <a:avLst/>
          </a:prstGeom>
        </p:spPr>
      </p:pic>
    </p:spTree>
    <p:extLst>
      <p:ext uri="{BB962C8B-B14F-4D97-AF65-F5344CB8AC3E}">
        <p14:creationId xmlns:p14="http://schemas.microsoft.com/office/powerpoint/2010/main" val="15693642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3AA68-D33B-97AA-FDF3-E7AC0A7465DF}"/>
              </a:ext>
            </a:extLst>
          </p:cNvPr>
          <p:cNvSpPr>
            <a:spLocks noGrp="1"/>
          </p:cNvSpPr>
          <p:nvPr>
            <p:ph type="title"/>
          </p:nvPr>
        </p:nvSpPr>
        <p:spPr>
          <a:xfrm>
            <a:off x="609600" y="203200"/>
            <a:ext cx="6192816" cy="762000"/>
          </a:xfrm>
        </p:spPr>
        <p:txBody>
          <a:bodyPr>
            <a:noAutofit/>
          </a:bodyPr>
          <a:lstStyle/>
          <a:p>
            <a:r>
              <a:rPr lang="en-US" sz="3200" dirty="0" err="1"/>
              <a:t>Ziua</a:t>
            </a:r>
            <a:r>
              <a:rPr lang="en-US" sz="3200" dirty="0"/>
              <a:t> 4 – 25. 04. 2024</a:t>
            </a:r>
          </a:p>
        </p:txBody>
      </p:sp>
      <p:sp>
        <p:nvSpPr>
          <p:cNvPr id="3" name="Content Placeholder 2">
            <a:extLst>
              <a:ext uri="{FF2B5EF4-FFF2-40B4-BE49-F238E27FC236}">
                <a16:creationId xmlns:a16="http://schemas.microsoft.com/office/drawing/2014/main" id="{79442014-04DD-0989-CBBF-EC3775BD1659}"/>
              </a:ext>
            </a:extLst>
          </p:cNvPr>
          <p:cNvSpPr>
            <a:spLocks noGrp="1"/>
          </p:cNvSpPr>
          <p:nvPr>
            <p:ph idx="1"/>
          </p:nvPr>
        </p:nvSpPr>
        <p:spPr>
          <a:xfrm>
            <a:off x="385784" y="965201"/>
            <a:ext cx="6865916" cy="2298399"/>
          </a:xfrm>
        </p:spPr>
        <p:txBody>
          <a:bodyPr>
            <a:normAutofit fontScale="62500" lnSpcReduction="20000"/>
          </a:bodyPr>
          <a:lstStyle/>
          <a:p>
            <a:r>
              <a:rPr lang="en-US" dirty="0"/>
              <a:t> </a:t>
            </a:r>
            <a:r>
              <a:rPr lang="ro-RO" sz="2100" cap="none" dirty="0">
                <a:latin typeface="Arial Black" panose="020B0A04020102020204" pitchFamily="34" charset="0"/>
              </a:rPr>
              <a:t>Au fost </a:t>
            </a:r>
            <a:r>
              <a:rPr lang="en-US" sz="2100" cap="none" dirty="0" err="1">
                <a:latin typeface="Arial Black" panose="020B0A04020102020204" pitchFamily="34" charset="0"/>
              </a:rPr>
              <a:t>analizate</a:t>
            </a:r>
            <a:r>
              <a:rPr lang="ro-RO" sz="2100" cap="none" dirty="0">
                <a:latin typeface="Arial Black" panose="020B0A04020102020204" pitchFamily="34" charset="0"/>
              </a:rPr>
              <a:t> etapele obligatorii pe care le presupune managementul   proiectului( analiza SWOT, identificarea nevoilor, planificarea, executarea, monitorizare și controlul, încheierea).</a:t>
            </a:r>
          </a:p>
          <a:p>
            <a:r>
              <a:rPr lang="ro-RO" sz="2100" cap="none" dirty="0">
                <a:latin typeface="Arial Black" panose="020B0A04020102020204" pitchFamily="34" charset="0"/>
              </a:rPr>
              <a:t>Un alt aspect abordat s-a referit la responsabilitățile și competentele unui manager de proiect (leadership, promovarea spiritului de echipa, motivare, comunicare, putere de a-i influenta pe alții, de a lua decizii, negociere, încredere, rezolvarea conflictelor, îndrumare și nu în ultimul rand, a conduce fără o autoritate directa).</a:t>
            </a:r>
          </a:p>
        </p:txBody>
      </p:sp>
      <p:pic>
        <p:nvPicPr>
          <p:cNvPr id="10" name="Picture 9">
            <a:extLst>
              <a:ext uri="{FF2B5EF4-FFF2-40B4-BE49-F238E27FC236}">
                <a16:creationId xmlns:a16="http://schemas.microsoft.com/office/drawing/2014/main" id="{D81C244D-9C72-4123-A9AB-62F5BCACC660}"/>
              </a:ext>
            </a:extLst>
          </p:cNvPr>
          <p:cNvPicPr>
            <a:picLocks noChangeAspect="1"/>
          </p:cNvPicPr>
          <p:nvPr/>
        </p:nvPicPr>
        <p:blipFill>
          <a:blip r:embed="rId2"/>
          <a:stretch>
            <a:fillRect/>
          </a:stretch>
        </p:blipFill>
        <p:spPr>
          <a:xfrm>
            <a:off x="4191001" y="-60593"/>
            <a:ext cx="4352921" cy="1025793"/>
          </a:xfrm>
          <a:prstGeom prst="rect">
            <a:avLst/>
          </a:prstGeom>
        </p:spPr>
      </p:pic>
      <p:pic>
        <p:nvPicPr>
          <p:cNvPr id="5" name="Picture 4">
            <a:extLst>
              <a:ext uri="{FF2B5EF4-FFF2-40B4-BE49-F238E27FC236}">
                <a16:creationId xmlns:a16="http://schemas.microsoft.com/office/drawing/2014/main" id="{6F607FAD-B2F9-5BE8-066D-7DD6A22B9F32}"/>
              </a:ext>
            </a:extLst>
          </p:cNvPr>
          <p:cNvPicPr>
            <a:picLocks noChangeAspect="1"/>
          </p:cNvPicPr>
          <p:nvPr/>
        </p:nvPicPr>
        <p:blipFill>
          <a:blip r:embed="rId3"/>
          <a:stretch>
            <a:fillRect/>
          </a:stretch>
        </p:blipFill>
        <p:spPr>
          <a:xfrm>
            <a:off x="7396184" y="717400"/>
            <a:ext cx="4201298" cy="2794000"/>
          </a:xfrm>
          <a:prstGeom prst="rect">
            <a:avLst/>
          </a:prstGeom>
        </p:spPr>
      </p:pic>
      <p:pic>
        <p:nvPicPr>
          <p:cNvPr id="13" name="Picture 12">
            <a:extLst>
              <a:ext uri="{FF2B5EF4-FFF2-40B4-BE49-F238E27FC236}">
                <a16:creationId xmlns:a16="http://schemas.microsoft.com/office/drawing/2014/main" id="{2BB877E6-2D2A-E773-5572-ED57C0766B5E}"/>
              </a:ext>
            </a:extLst>
          </p:cNvPr>
          <p:cNvPicPr>
            <a:picLocks noChangeAspect="1"/>
          </p:cNvPicPr>
          <p:nvPr/>
        </p:nvPicPr>
        <p:blipFill>
          <a:blip r:embed="rId4"/>
          <a:stretch>
            <a:fillRect/>
          </a:stretch>
        </p:blipFill>
        <p:spPr>
          <a:xfrm>
            <a:off x="150735" y="3263600"/>
            <a:ext cx="4426793" cy="3117576"/>
          </a:xfrm>
          <a:prstGeom prst="rect">
            <a:avLst/>
          </a:prstGeom>
        </p:spPr>
      </p:pic>
      <p:pic>
        <p:nvPicPr>
          <p:cNvPr id="15" name="Picture 14">
            <a:extLst>
              <a:ext uri="{FF2B5EF4-FFF2-40B4-BE49-F238E27FC236}">
                <a16:creationId xmlns:a16="http://schemas.microsoft.com/office/drawing/2014/main" id="{621204E5-6700-B507-490A-B93319339EAE}"/>
              </a:ext>
            </a:extLst>
          </p:cNvPr>
          <p:cNvPicPr>
            <a:picLocks noChangeAspect="1"/>
          </p:cNvPicPr>
          <p:nvPr/>
        </p:nvPicPr>
        <p:blipFill>
          <a:blip r:embed="rId5"/>
          <a:stretch>
            <a:fillRect/>
          </a:stretch>
        </p:blipFill>
        <p:spPr>
          <a:xfrm>
            <a:off x="4920963" y="3623562"/>
            <a:ext cx="3394359" cy="2757614"/>
          </a:xfrm>
          <a:prstGeom prst="rect">
            <a:avLst/>
          </a:prstGeom>
        </p:spPr>
      </p:pic>
      <p:pic>
        <p:nvPicPr>
          <p:cNvPr id="17" name="Picture 16">
            <a:extLst>
              <a:ext uri="{FF2B5EF4-FFF2-40B4-BE49-F238E27FC236}">
                <a16:creationId xmlns:a16="http://schemas.microsoft.com/office/drawing/2014/main" id="{0514A52B-EBC6-D5D4-1071-E26BDDEEDD2D}"/>
              </a:ext>
            </a:extLst>
          </p:cNvPr>
          <p:cNvPicPr>
            <a:picLocks noChangeAspect="1"/>
          </p:cNvPicPr>
          <p:nvPr/>
        </p:nvPicPr>
        <p:blipFill>
          <a:blip r:embed="rId6"/>
          <a:stretch>
            <a:fillRect/>
          </a:stretch>
        </p:blipFill>
        <p:spPr>
          <a:xfrm>
            <a:off x="8543922" y="3697667"/>
            <a:ext cx="2937948" cy="2757614"/>
          </a:xfrm>
          <a:prstGeom prst="rect">
            <a:avLst/>
          </a:prstGeom>
        </p:spPr>
      </p:pic>
      <p:pic>
        <p:nvPicPr>
          <p:cNvPr id="4" name="Picture 3">
            <a:extLst>
              <a:ext uri="{FF2B5EF4-FFF2-40B4-BE49-F238E27FC236}">
                <a16:creationId xmlns:a16="http://schemas.microsoft.com/office/drawing/2014/main" id="{CAF6B2E5-B5F5-4EC5-8AAE-34C5C0E38520}"/>
              </a:ext>
            </a:extLst>
          </p:cNvPr>
          <p:cNvPicPr>
            <a:picLocks noChangeAspect="1"/>
          </p:cNvPicPr>
          <p:nvPr/>
        </p:nvPicPr>
        <p:blipFill>
          <a:blip r:embed="rId7"/>
          <a:stretch>
            <a:fillRect/>
          </a:stretch>
        </p:blipFill>
        <p:spPr>
          <a:xfrm>
            <a:off x="11111751" y="0"/>
            <a:ext cx="971461" cy="1047809"/>
          </a:xfrm>
          <a:prstGeom prst="rect">
            <a:avLst/>
          </a:prstGeom>
        </p:spPr>
      </p:pic>
    </p:spTree>
    <p:extLst>
      <p:ext uri="{BB962C8B-B14F-4D97-AF65-F5344CB8AC3E}">
        <p14:creationId xmlns:p14="http://schemas.microsoft.com/office/powerpoint/2010/main" val="28886281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3AA68-D33B-97AA-FDF3-E7AC0A7465DF}"/>
              </a:ext>
            </a:extLst>
          </p:cNvPr>
          <p:cNvSpPr>
            <a:spLocks noGrp="1"/>
          </p:cNvSpPr>
          <p:nvPr>
            <p:ph type="title"/>
          </p:nvPr>
        </p:nvSpPr>
        <p:spPr>
          <a:xfrm>
            <a:off x="609600" y="203200"/>
            <a:ext cx="6192816" cy="762000"/>
          </a:xfrm>
        </p:spPr>
        <p:txBody>
          <a:bodyPr>
            <a:noAutofit/>
          </a:bodyPr>
          <a:lstStyle/>
          <a:p>
            <a:r>
              <a:rPr lang="en-US" sz="3200" dirty="0" err="1"/>
              <a:t>Ziua</a:t>
            </a:r>
            <a:r>
              <a:rPr lang="en-US" sz="3200" dirty="0"/>
              <a:t> 4 – 25. 04. 2024</a:t>
            </a:r>
          </a:p>
        </p:txBody>
      </p:sp>
      <p:sp>
        <p:nvSpPr>
          <p:cNvPr id="3" name="Content Placeholder 2">
            <a:extLst>
              <a:ext uri="{FF2B5EF4-FFF2-40B4-BE49-F238E27FC236}">
                <a16:creationId xmlns:a16="http://schemas.microsoft.com/office/drawing/2014/main" id="{79442014-04DD-0989-CBBF-EC3775BD1659}"/>
              </a:ext>
            </a:extLst>
          </p:cNvPr>
          <p:cNvSpPr>
            <a:spLocks noGrp="1"/>
          </p:cNvSpPr>
          <p:nvPr>
            <p:ph idx="1"/>
          </p:nvPr>
        </p:nvSpPr>
        <p:spPr>
          <a:xfrm>
            <a:off x="385784" y="965201"/>
            <a:ext cx="11260116" cy="1714499"/>
          </a:xfrm>
        </p:spPr>
        <p:txBody>
          <a:bodyPr>
            <a:normAutofit/>
          </a:bodyPr>
          <a:lstStyle/>
          <a:p>
            <a:r>
              <a:rPr lang="ro-RO" cap="none" dirty="0"/>
              <a:t>Au fost detaliate instrumentele și metodele pentru o propunere de proiect, pornind de la identificarea problemei,  măsurare, analiza, îmbunătățire, verificare și în final, rezolvarea acesteia. </a:t>
            </a:r>
          </a:p>
          <a:p>
            <a:r>
              <a:rPr lang="ro-RO" cap="none" dirty="0"/>
              <a:t>Au fost detaliate cele sase metode (5 de ce?, fish bone, tree analyse, 5W si 1 H, În ce fel as putea sa...).</a:t>
            </a:r>
          </a:p>
        </p:txBody>
      </p:sp>
      <p:pic>
        <p:nvPicPr>
          <p:cNvPr id="10" name="Picture 9">
            <a:extLst>
              <a:ext uri="{FF2B5EF4-FFF2-40B4-BE49-F238E27FC236}">
                <a16:creationId xmlns:a16="http://schemas.microsoft.com/office/drawing/2014/main" id="{D81C244D-9C72-4123-A9AB-62F5BCACC660}"/>
              </a:ext>
            </a:extLst>
          </p:cNvPr>
          <p:cNvPicPr>
            <a:picLocks noChangeAspect="1"/>
          </p:cNvPicPr>
          <p:nvPr/>
        </p:nvPicPr>
        <p:blipFill>
          <a:blip r:embed="rId2"/>
          <a:stretch>
            <a:fillRect/>
          </a:stretch>
        </p:blipFill>
        <p:spPr>
          <a:xfrm>
            <a:off x="5585161" y="0"/>
            <a:ext cx="4352921" cy="1025793"/>
          </a:xfrm>
          <a:prstGeom prst="rect">
            <a:avLst/>
          </a:prstGeom>
        </p:spPr>
      </p:pic>
      <p:pic>
        <p:nvPicPr>
          <p:cNvPr id="4" name="Picture 3">
            <a:extLst>
              <a:ext uri="{FF2B5EF4-FFF2-40B4-BE49-F238E27FC236}">
                <a16:creationId xmlns:a16="http://schemas.microsoft.com/office/drawing/2014/main" id="{9E564A71-8DDD-9C67-E82B-FF8BBED9334F}"/>
              </a:ext>
            </a:extLst>
          </p:cNvPr>
          <p:cNvPicPr>
            <a:picLocks noChangeAspect="1"/>
          </p:cNvPicPr>
          <p:nvPr/>
        </p:nvPicPr>
        <p:blipFill>
          <a:blip r:embed="rId3"/>
          <a:stretch>
            <a:fillRect/>
          </a:stretch>
        </p:blipFill>
        <p:spPr>
          <a:xfrm>
            <a:off x="254000" y="2590800"/>
            <a:ext cx="11645900" cy="3721100"/>
          </a:xfrm>
          <a:prstGeom prst="rect">
            <a:avLst/>
          </a:prstGeom>
        </p:spPr>
      </p:pic>
      <p:pic>
        <p:nvPicPr>
          <p:cNvPr id="5" name="Picture 4">
            <a:extLst>
              <a:ext uri="{FF2B5EF4-FFF2-40B4-BE49-F238E27FC236}">
                <a16:creationId xmlns:a16="http://schemas.microsoft.com/office/drawing/2014/main" id="{17F10EEF-896D-4824-A3D6-73D47F43AD44}"/>
              </a:ext>
            </a:extLst>
          </p:cNvPr>
          <p:cNvPicPr>
            <a:picLocks noChangeAspect="1"/>
          </p:cNvPicPr>
          <p:nvPr/>
        </p:nvPicPr>
        <p:blipFill>
          <a:blip r:embed="rId4"/>
          <a:stretch>
            <a:fillRect/>
          </a:stretch>
        </p:blipFill>
        <p:spPr>
          <a:xfrm>
            <a:off x="10737136" y="0"/>
            <a:ext cx="1250406" cy="1348676"/>
          </a:xfrm>
          <a:prstGeom prst="rect">
            <a:avLst/>
          </a:prstGeom>
        </p:spPr>
      </p:pic>
    </p:spTree>
    <p:extLst>
      <p:ext uri="{BB962C8B-B14F-4D97-AF65-F5344CB8AC3E}">
        <p14:creationId xmlns:p14="http://schemas.microsoft.com/office/powerpoint/2010/main" val="3580886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87599-EB6C-07F8-E40B-E61885B395D9}"/>
              </a:ext>
            </a:extLst>
          </p:cNvPr>
          <p:cNvSpPr>
            <a:spLocks noGrp="1"/>
          </p:cNvSpPr>
          <p:nvPr>
            <p:ph type="title"/>
          </p:nvPr>
        </p:nvSpPr>
        <p:spPr/>
        <p:txBody>
          <a:bodyPr/>
          <a:lstStyle/>
          <a:p>
            <a:r>
              <a:rPr lang="ro-RO" dirty="0"/>
              <a:t>Mesajul echipei </a:t>
            </a:r>
            <a:endParaRPr lang="en-US" dirty="0"/>
          </a:p>
        </p:txBody>
      </p:sp>
      <p:sp>
        <p:nvSpPr>
          <p:cNvPr id="9" name="Content Placeholder 8">
            <a:extLst>
              <a:ext uri="{FF2B5EF4-FFF2-40B4-BE49-F238E27FC236}">
                <a16:creationId xmlns:a16="http://schemas.microsoft.com/office/drawing/2014/main" id="{3E6C61B3-9EA6-CF77-1A00-260EF14CC2F9}"/>
              </a:ext>
            </a:extLst>
          </p:cNvPr>
          <p:cNvSpPr>
            <a:spLocks noGrp="1"/>
          </p:cNvSpPr>
          <p:nvPr>
            <p:ph idx="1"/>
          </p:nvPr>
        </p:nvSpPr>
        <p:spPr>
          <a:xfrm>
            <a:off x="508000" y="1930400"/>
            <a:ext cx="10865286" cy="3928399"/>
          </a:xfrm>
        </p:spPr>
        <p:txBody>
          <a:bodyPr>
            <a:normAutofit fontScale="92500"/>
          </a:bodyPr>
          <a:lstStyle/>
          <a:p>
            <a:r>
              <a:rPr lang="ro-RO" cap="none" dirty="0">
                <a:latin typeface="Segoe UI Variable Text Semibold" pitchFamily="2" charset="0"/>
              </a:rPr>
              <a:t>A fost o încântare să participăm la un curs de Management al Proiectelor / Management Educațional. Mobilitatea ne-a oferit nu doar cunoștințe valoroase, ci și numeroase resurse și instrumente utile atât în managementul instituțional, cât și pentru a iniția și implementa proiecte europene.</a:t>
            </a:r>
          </a:p>
          <a:p>
            <a:r>
              <a:rPr lang="ro-RO" cap="none" dirty="0">
                <a:latin typeface="Segoe UI Variable Text Semibold" pitchFamily="2" charset="0"/>
              </a:rPr>
              <a:t>Au fost 5 zile intense, cu sesiuni de învățare concretă, dobândind cunoștințe practice și tehnici de management educațional și al proiectelor. Am creat conexiuni cu reprezentanți din unități școlare din alte regiuni, care au obiective și nevoi asemănătoare cu ale noastre (Italia, Grecia, Malta).</a:t>
            </a:r>
          </a:p>
          <a:p>
            <a:r>
              <a:rPr lang="ro-RO" cap="none" dirty="0">
                <a:latin typeface="Segoe UI Variable Text Semibold" pitchFamily="2" charset="0"/>
              </a:rPr>
              <a:t>Incurajăm implicarea cadrelor didactice în Proiecte Erasmus </a:t>
            </a:r>
            <a:r>
              <a:rPr lang="ro-RO" b="0" i="0" cap="none" dirty="0">
                <a:solidFill>
                  <a:srgbClr val="0D0D0D"/>
                </a:solidFill>
                <a:effectLst/>
                <a:latin typeface="Segoe UI Variable Text Semibold" pitchFamily="2" charset="0"/>
              </a:rPr>
              <a:t>, noi suntem hotărâți să inițiem și implementăm Peroiecte care </a:t>
            </a:r>
            <a:r>
              <a:rPr lang="en-US" b="0" i="0" cap="none" dirty="0" err="1">
                <a:solidFill>
                  <a:srgbClr val="0D0D0D"/>
                </a:solidFill>
                <a:effectLst/>
                <a:latin typeface="Segoe UI Variable Text Semibold" pitchFamily="2" charset="0"/>
              </a:rPr>
              <a:t>contribui</a:t>
            </a:r>
            <a:r>
              <a:rPr lang="ro-RO" b="0" i="0" cap="none" dirty="0">
                <a:solidFill>
                  <a:srgbClr val="0D0D0D"/>
                </a:solidFill>
                <a:effectLst/>
                <a:latin typeface="Segoe UI Variable Text Semibold" pitchFamily="2" charset="0"/>
              </a:rPr>
              <a:t>e</a:t>
            </a:r>
            <a:r>
              <a:rPr lang="en-US" b="0" i="0" cap="none" dirty="0">
                <a:solidFill>
                  <a:srgbClr val="0D0D0D"/>
                </a:solidFill>
                <a:effectLst/>
                <a:latin typeface="Segoe UI Variable Text Semibold" pitchFamily="2" charset="0"/>
              </a:rPr>
              <a:t> la </a:t>
            </a:r>
            <a:r>
              <a:rPr lang="en-US" b="0" i="0" cap="none" dirty="0" err="1">
                <a:solidFill>
                  <a:srgbClr val="0D0D0D"/>
                </a:solidFill>
                <a:effectLst/>
                <a:latin typeface="Segoe UI Variable Text Semibold" pitchFamily="2" charset="0"/>
              </a:rPr>
              <a:t>dezvoltarea</a:t>
            </a:r>
            <a:r>
              <a:rPr lang="en-US" b="0" i="0" cap="none" dirty="0">
                <a:solidFill>
                  <a:srgbClr val="0D0D0D"/>
                </a:solidFill>
                <a:effectLst/>
                <a:latin typeface="Segoe UI Variable Text Semibold" pitchFamily="2" charset="0"/>
              </a:rPr>
              <a:t> </a:t>
            </a:r>
            <a:r>
              <a:rPr lang="en-US" b="0" i="0" cap="none" dirty="0" err="1">
                <a:solidFill>
                  <a:srgbClr val="0D0D0D"/>
                </a:solidFill>
                <a:effectLst/>
                <a:latin typeface="Segoe UI Variable Text Semibold" pitchFamily="2" charset="0"/>
              </a:rPr>
              <a:t>școlii</a:t>
            </a:r>
            <a:r>
              <a:rPr lang="en-US" b="0" i="0" cap="none" dirty="0">
                <a:solidFill>
                  <a:srgbClr val="0D0D0D"/>
                </a:solidFill>
                <a:effectLst/>
                <a:latin typeface="Segoe UI Variable Text Semibold" pitchFamily="2" charset="0"/>
              </a:rPr>
              <a:t> </a:t>
            </a:r>
            <a:r>
              <a:rPr lang="en-US" b="0" i="0" cap="none" dirty="0" err="1">
                <a:solidFill>
                  <a:srgbClr val="0D0D0D"/>
                </a:solidFill>
                <a:effectLst/>
                <a:latin typeface="Segoe UI Variable Text Semibold" pitchFamily="2" charset="0"/>
              </a:rPr>
              <a:t>noastre</a:t>
            </a:r>
            <a:r>
              <a:rPr lang="en-US" b="0" i="0" cap="none" dirty="0">
                <a:solidFill>
                  <a:srgbClr val="0D0D0D"/>
                </a:solidFill>
                <a:effectLst/>
                <a:latin typeface="Segoe UI Variable Text Semibold" pitchFamily="2" charset="0"/>
              </a:rPr>
              <a:t> </a:t>
            </a:r>
            <a:r>
              <a:rPr lang="en-US" b="0" i="0" cap="none" dirty="0" err="1">
                <a:solidFill>
                  <a:srgbClr val="0D0D0D"/>
                </a:solidFill>
                <a:effectLst/>
                <a:latin typeface="Segoe UI Variable Text Semibold" pitchFamily="2" charset="0"/>
              </a:rPr>
              <a:t>prin</a:t>
            </a:r>
            <a:r>
              <a:rPr lang="en-US" b="0" i="0" cap="none" dirty="0">
                <a:solidFill>
                  <a:srgbClr val="0D0D0D"/>
                </a:solidFill>
                <a:effectLst/>
                <a:latin typeface="Segoe UI Variable Text Semibold" pitchFamily="2" charset="0"/>
              </a:rPr>
              <a:t> </a:t>
            </a:r>
            <a:r>
              <a:rPr lang="en-US" b="0" i="0" cap="none" dirty="0" err="1">
                <a:solidFill>
                  <a:srgbClr val="0D0D0D"/>
                </a:solidFill>
                <a:effectLst/>
                <a:latin typeface="Segoe UI Variable Text Semibold" pitchFamily="2" charset="0"/>
              </a:rPr>
              <a:t>inițiative</a:t>
            </a:r>
            <a:r>
              <a:rPr lang="en-US" b="0" i="0" cap="none" dirty="0">
                <a:solidFill>
                  <a:srgbClr val="0D0D0D"/>
                </a:solidFill>
                <a:effectLst/>
                <a:latin typeface="Segoe UI Variable Text Semibold" pitchFamily="2" charset="0"/>
              </a:rPr>
              <a:t> </a:t>
            </a:r>
            <a:r>
              <a:rPr lang="en-US" b="0" i="0" cap="none" dirty="0" err="1">
                <a:solidFill>
                  <a:srgbClr val="0D0D0D"/>
                </a:solidFill>
                <a:effectLst/>
                <a:latin typeface="Segoe UI Variable Text Semibold" pitchFamily="2" charset="0"/>
              </a:rPr>
              <a:t>europene</a:t>
            </a:r>
            <a:endParaRPr lang="en-US" cap="none" dirty="0">
              <a:latin typeface="Segoe UI Variable Text Semibold" pitchFamily="2" charset="0"/>
            </a:endParaRPr>
          </a:p>
        </p:txBody>
      </p:sp>
      <p:pic>
        <p:nvPicPr>
          <p:cNvPr id="3" name="Picture 2">
            <a:extLst>
              <a:ext uri="{FF2B5EF4-FFF2-40B4-BE49-F238E27FC236}">
                <a16:creationId xmlns:a16="http://schemas.microsoft.com/office/drawing/2014/main" id="{FCCEE89B-FCE5-4BAC-99FB-67997E5E581A}"/>
              </a:ext>
            </a:extLst>
          </p:cNvPr>
          <p:cNvPicPr>
            <a:picLocks noChangeAspect="1"/>
          </p:cNvPicPr>
          <p:nvPr/>
        </p:nvPicPr>
        <p:blipFill>
          <a:blip r:embed="rId2"/>
          <a:stretch>
            <a:fillRect/>
          </a:stretch>
        </p:blipFill>
        <p:spPr>
          <a:xfrm>
            <a:off x="9847990" y="0"/>
            <a:ext cx="2249619" cy="2426418"/>
          </a:xfrm>
          <a:prstGeom prst="rect">
            <a:avLst/>
          </a:prstGeom>
        </p:spPr>
      </p:pic>
    </p:spTree>
    <p:extLst>
      <p:ext uri="{BB962C8B-B14F-4D97-AF65-F5344CB8AC3E}">
        <p14:creationId xmlns:p14="http://schemas.microsoft.com/office/powerpoint/2010/main" val="202978139"/>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325</TotalTime>
  <Words>1789</Words>
  <Application>Microsoft Office PowerPoint</Application>
  <PresentationFormat>Widescreen</PresentationFormat>
  <Paragraphs>130</Paragraphs>
  <Slides>24</Slides>
  <Notes>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24</vt:i4>
      </vt:variant>
    </vt:vector>
  </HeadingPairs>
  <TitlesOfParts>
    <vt:vector size="35" baseType="lpstr">
      <vt:lpstr>Abril Fatface</vt:lpstr>
      <vt:lpstr>Aldrich</vt:lpstr>
      <vt:lpstr>Arial</vt:lpstr>
      <vt:lpstr>Arial Black</vt:lpstr>
      <vt:lpstr>Calibri</vt:lpstr>
      <vt:lpstr>Gill Sans MT</vt:lpstr>
      <vt:lpstr>inherit</vt:lpstr>
      <vt:lpstr>Segoe UI Variable Text Semibold</vt:lpstr>
      <vt:lpstr>Times New Roman</vt:lpstr>
      <vt:lpstr>Varela Round</vt:lpstr>
      <vt:lpstr>Gallery</vt:lpstr>
      <vt:lpstr>PowerPoint Presentation</vt:lpstr>
      <vt:lpstr>PowerPoint Presentation</vt:lpstr>
      <vt:lpstr>SCOPUL PROIECTULUI</vt:lpstr>
      <vt:lpstr>COMPETENȚE VIZATE</vt:lpstr>
      <vt:lpstr>Prima mobilitate Diversity in the classroom: Teaching tolerance and Overcoming prejudices and discrimination</vt:lpstr>
      <vt:lpstr>Echipa de curs</vt:lpstr>
      <vt:lpstr>Planificarea activităților</vt:lpstr>
      <vt:lpstr>Competențe dobândite</vt:lpstr>
      <vt:lpstr>Mesajul echipei</vt:lpstr>
      <vt:lpstr>A doua mobilitate  Inclusive education - All Children Are Special ! </vt:lpstr>
      <vt:lpstr>PowerPoint Presentation</vt:lpstr>
      <vt:lpstr>Diferiți, dar împreună! </vt:lpstr>
      <vt:lpstr>PowerPoint Presentation</vt:lpstr>
      <vt:lpstr>MESAJUL ECHIPEI PRIVIND EXPERIENȚA ERASMUS ȘI EDUCAȚIA INCLUZIVĂ </vt:lpstr>
      <vt:lpstr>A treia mobilitate ”ESSENTIALS OF PROJECT MANAGEMENT - GIVE PLUS TO YOUR INSTITUTION WITH QUALITATIVE STANDARDS OF PMI” </vt:lpstr>
      <vt:lpstr>PowerPoint Presentation</vt:lpstr>
      <vt:lpstr>ZIUA 1 ( 22.04.2024)</vt:lpstr>
      <vt:lpstr>Ziua 2 – 23. 04. 2024</vt:lpstr>
      <vt:lpstr>Ziua 2 – 23. 04. 2024</vt:lpstr>
      <vt:lpstr>Ziua 3 – 24. 04. 2024</vt:lpstr>
      <vt:lpstr>Ziua 3 – 24. 04. 2024</vt:lpstr>
      <vt:lpstr>Ziua 4 – 25. 04. 2024</vt:lpstr>
      <vt:lpstr>Ziua 4 – 25. 04. 2024</vt:lpstr>
      <vt:lpstr>Mesajul echipei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Madalina Negrea</dc:creator>
  <cp:lastModifiedBy>Madalina Negrea</cp:lastModifiedBy>
  <cp:revision>15</cp:revision>
  <dcterms:created xsi:type="dcterms:W3CDTF">2024-06-04T08:57:54Z</dcterms:created>
  <dcterms:modified xsi:type="dcterms:W3CDTF">2024-06-06T11:32:03Z</dcterms:modified>
</cp:coreProperties>
</file>